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diagrams/colors1.xml" ContentType="application/vnd.openxmlformats-officedocument.drawingml.diagramColor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  <p:sldMasterId id="2147483780" r:id="rId5"/>
    <p:sldMasterId id="2147483792" r:id="rId6"/>
    <p:sldMasterId id="2147483804" r:id="rId7"/>
    <p:sldMasterId id="2147483816" r:id="rId8"/>
    <p:sldMasterId id="2147483840" r:id="rId9"/>
    <p:sldMasterId id="2147483876" r:id="rId10"/>
    <p:sldMasterId id="2147483888" r:id="rId11"/>
    <p:sldMasterId id="2147483900" r:id="rId12"/>
    <p:sldMasterId id="2147483912" r:id="rId13"/>
    <p:sldMasterId id="2147483924" r:id="rId14"/>
    <p:sldMasterId id="2147483936" r:id="rId15"/>
    <p:sldMasterId id="2147483948" r:id="rId16"/>
    <p:sldMasterId id="2147483960" r:id="rId17"/>
  </p:sldMasterIdLst>
  <p:sldIdLst>
    <p:sldId id="258" r:id="rId18"/>
    <p:sldId id="268" r:id="rId19"/>
    <p:sldId id="267" r:id="rId20"/>
    <p:sldId id="266" r:id="rId21"/>
    <p:sldId id="318" r:id="rId22"/>
    <p:sldId id="319" r:id="rId23"/>
    <p:sldId id="294" r:id="rId24"/>
    <p:sldId id="320" r:id="rId25"/>
    <p:sldId id="296" r:id="rId26"/>
    <p:sldId id="301" r:id="rId27"/>
    <p:sldId id="321" r:id="rId28"/>
    <p:sldId id="322" r:id="rId29"/>
    <p:sldId id="300" r:id="rId30"/>
    <p:sldId id="299" r:id="rId31"/>
    <p:sldId id="298" r:id="rId32"/>
    <p:sldId id="297" r:id="rId33"/>
    <p:sldId id="324" r:id="rId34"/>
    <p:sldId id="340" r:id="rId35"/>
    <p:sldId id="272" r:id="rId36"/>
    <p:sldId id="302" r:id="rId37"/>
    <p:sldId id="304" r:id="rId38"/>
    <p:sldId id="327" r:id="rId39"/>
    <p:sldId id="328" r:id="rId40"/>
    <p:sldId id="326" r:id="rId41"/>
    <p:sldId id="325" r:id="rId42"/>
    <p:sldId id="280" r:id="rId43"/>
    <p:sldId id="329" r:id="rId44"/>
    <p:sldId id="281" r:id="rId45"/>
    <p:sldId id="330" r:id="rId46"/>
    <p:sldId id="306" r:id="rId47"/>
    <p:sldId id="307" r:id="rId48"/>
    <p:sldId id="308" r:id="rId49"/>
    <p:sldId id="331" r:id="rId50"/>
    <p:sldId id="332" r:id="rId51"/>
    <p:sldId id="333" r:id="rId52"/>
    <p:sldId id="334" r:id="rId53"/>
    <p:sldId id="309" r:id="rId54"/>
    <p:sldId id="339" r:id="rId55"/>
    <p:sldId id="338" r:id="rId56"/>
    <p:sldId id="337" r:id="rId57"/>
    <p:sldId id="336" r:id="rId58"/>
    <p:sldId id="335" r:id="rId5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49" autoAdjust="0"/>
  </p:normalViewPr>
  <p:slideViewPr>
    <p:cSldViewPr snapToGrid="0">
      <p:cViewPr varScale="1">
        <p:scale>
          <a:sx n="89" d="100"/>
          <a:sy n="89" d="100"/>
        </p:scale>
        <p:origin x="-84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96D86-CE0B-4386-9EC1-D8A59F0ADC1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7E54E8F-3D2A-4C81-A52D-08B34468565D}">
      <dgm:prSet phldrT="[文本]" custT="1"/>
      <dgm:spPr/>
      <dgm:t>
        <a:bodyPr/>
        <a:lstStyle/>
        <a:p>
          <a:pPr algn="ctr"/>
          <a:r>
            <a:rPr lang="zh-CN" altLang="en-US" sz="4400" b="1" dirty="0" smtClean="0">
              <a:latin typeface="黑体" pitchFamily="49" charset="-122"/>
              <a:ea typeface="黑体" pitchFamily="49" charset="-122"/>
            </a:rPr>
            <a:t>一、政策终结的含义</a:t>
          </a:r>
          <a:endParaRPr lang="zh-CN" altLang="en-US" sz="4400" b="1" dirty="0">
            <a:latin typeface="黑体" pitchFamily="49" charset="-122"/>
            <a:ea typeface="黑体" pitchFamily="49" charset="-122"/>
          </a:endParaRPr>
        </a:p>
      </dgm:t>
    </dgm:pt>
    <dgm:pt modelId="{B1F840FD-A5B3-4B5B-8F60-2BA1EC7998F5}" type="parTrans" cxnId="{002FEA86-7B74-4B76-B048-B7D3B7DF8763}">
      <dgm:prSet/>
      <dgm:spPr/>
      <dgm:t>
        <a:bodyPr/>
        <a:lstStyle/>
        <a:p>
          <a:endParaRPr lang="zh-CN" altLang="en-US"/>
        </a:p>
      </dgm:t>
    </dgm:pt>
    <dgm:pt modelId="{4FB2CF1D-D291-41BF-B652-59904E79DADF}" type="sibTrans" cxnId="{002FEA86-7B74-4B76-B048-B7D3B7DF8763}">
      <dgm:prSet/>
      <dgm:spPr/>
      <dgm:t>
        <a:bodyPr/>
        <a:lstStyle/>
        <a:p>
          <a:endParaRPr lang="zh-CN" altLang="en-US"/>
        </a:p>
      </dgm:t>
    </dgm:pt>
    <dgm:pt modelId="{797E03BA-F563-4D26-9C3A-44E193F895CD}">
      <dgm:prSet phldrT="[文本]" custT="1"/>
      <dgm:spPr/>
      <dgm:t>
        <a:bodyPr/>
        <a:lstStyle/>
        <a:p>
          <a:pPr algn="ctr"/>
          <a:r>
            <a:rPr lang="zh-CN" altLang="en-US" sz="4000" b="1" dirty="0" smtClean="0">
              <a:latin typeface="黑体" pitchFamily="49" charset="-122"/>
              <a:ea typeface="黑体" pitchFamily="49" charset="-122"/>
            </a:rPr>
            <a:t>二、政策终结的地位和作用</a:t>
          </a:r>
          <a:endParaRPr lang="zh-CN" altLang="en-US" sz="4000" b="1" dirty="0">
            <a:latin typeface="黑体" pitchFamily="49" charset="-122"/>
            <a:ea typeface="黑体" pitchFamily="49" charset="-122"/>
          </a:endParaRPr>
        </a:p>
      </dgm:t>
    </dgm:pt>
    <dgm:pt modelId="{4F6D09C3-C1EA-4749-B7A1-8F2C907407B2}" type="parTrans" cxnId="{4E3F6827-30DC-43D6-A290-462B41BF42E8}">
      <dgm:prSet/>
      <dgm:spPr/>
      <dgm:t>
        <a:bodyPr/>
        <a:lstStyle/>
        <a:p>
          <a:endParaRPr lang="zh-CN" altLang="en-US"/>
        </a:p>
      </dgm:t>
    </dgm:pt>
    <dgm:pt modelId="{F21B9D9C-8D70-444E-8B5E-62C1E869A803}" type="sibTrans" cxnId="{4E3F6827-30DC-43D6-A290-462B41BF42E8}">
      <dgm:prSet/>
      <dgm:spPr/>
      <dgm:t>
        <a:bodyPr/>
        <a:lstStyle/>
        <a:p>
          <a:endParaRPr lang="zh-CN" altLang="en-US"/>
        </a:p>
      </dgm:t>
    </dgm:pt>
    <dgm:pt modelId="{0815C126-78D6-4931-A3C0-BB9FDF752134}" type="pres">
      <dgm:prSet presAssocID="{B0D96D86-CE0B-4386-9EC1-D8A59F0ADC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CED393F-F997-458A-91DD-05364E5E3DF2}" type="pres">
      <dgm:prSet presAssocID="{77E54E8F-3D2A-4C81-A52D-08B34468565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AD2DE16-62B3-44B1-B4AE-5F1C2896C8FC}" type="pres">
      <dgm:prSet presAssocID="{4FB2CF1D-D291-41BF-B652-59904E79DADF}" presName="spacer" presStyleCnt="0"/>
      <dgm:spPr/>
    </dgm:pt>
    <dgm:pt modelId="{3D8ABD9E-0924-47BA-B386-780827E829E0}" type="pres">
      <dgm:prSet presAssocID="{797E03BA-F563-4D26-9C3A-44E193F895C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44F003A-0687-4E16-A86F-BA0E6CEEC130}" type="presOf" srcId="{77E54E8F-3D2A-4C81-A52D-08B34468565D}" destId="{6CED393F-F997-458A-91DD-05364E5E3DF2}" srcOrd="0" destOrd="0" presId="urn:microsoft.com/office/officeart/2005/8/layout/vList2"/>
    <dgm:cxn modelId="{B02B8519-938D-45B9-BC69-96BBA1CFD656}" type="presOf" srcId="{B0D96D86-CE0B-4386-9EC1-D8A59F0ADC11}" destId="{0815C126-78D6-4931-A3C0-BB9FDF752134}" srcOrd="0" destOrd="0" presId="urn:microsoft.com/office/officeart/2005/8/layout/vList2"/>
    <dgm:cxn modelId="{4E3F6827-30DC-43D6-A290-462B41BF42E8}" srcId="{B0D96D86-CE0B-4386-9EC1-D8A59F0ADC11}" destId="{797E03BA-F563-4D26-9C3A-44E193F895CD}" srcOrd="1" destOrd="0" parTransId="{4F6D09C3-C1EA-4749-B7A1-8F2C907407B2}" sibTransId="{F21B9D9C-8D70-444E-8B5E-62C1E869A803}"/>
    <dgm:cxn modelId="{002FEA86-7B74-4B76-B048-B7D3B7DF8763}" srcId="{B0D96D86-CE0B-4386-9EC1-D8A59F0ADC11}" destId="{77E54E8F-3D2A-4C81-A52D-08B34468565D}" srcOrd="0" destOrd="0" parTransId="{B1F840FD-A5B3-4B5B-8F60-2BA1EC7998F5}" sibTransId="{4FB2CF1D-D291-41BF-B652-59904E79DADF}"/>
    <dgm:cxn modelId="{CB4A2702-A7D4-4B0F-96A9-1AB7805A5DCC}" type="presOf" srcId="{797E03BA-F563-4D26-9C3A-44E193F895CD}" destId="{3D8ABD9E-0924-47BA-B386-780827E829E0}" srcOrd="0" destOrd="0" presId="urn:microsoft.com/office/officeart/2005/8/layout/vList2"/>
    <dgm:cxn modelId="{2F2FBFC1-22E6-484B-A237-36D26DAC1485}" type="presParOf" srcId="{0815C126-78D6-4931-A3C0-BB9FDF752134}" destId="{6CED393F-F997-458A-91DD-05364E5E3DF2}" srcOrd="0" destOrd="0" presId="urn:microsoft.com/office/officeart/2005/8/layout/vList2"/>
    <dgm:cxn modelId="{9CB20643-F678-4C82-86C7-A39C04AB9658}" type="presParOf" srcId="{0815C126-78D6-4931-A3C0-BB9FDF752134}" destId="{EAD2DE16-62B3-44B1-B4AE-5F1C2896C8FC}" srcOrd="1" destOrd="0" presId="urn:microsoft.com/office/officeart/2005/8/layout/vList2"/>
    <dgm:cxn modelId="{D8C7A6F4-F38B-400C-85B8-3A44D07C5DA6}" type="presParOf" srcId="{0815C126-78D6-4931-A3C0-BB9FDF752134}" destId="{3D8ABD9E-0924-47BA-B386-780827E829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D96D86-CE0B-4386-9EC1-D8A59F0ADC1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7E54E8F-3D2A-4C81-A52D-08B34468565D}">
      <dgm:prSet phldrT="[文本]" custT="1"/>
      <dgm:spPr/>
      <dgm:t>
        <a:bodyPr/>
        <a:lstStyle/>
        <a:p>
          <a:pPr algn="ctr"/>
          <a:r>
            <a:rPr lang="zh-CN" altLang="en-US" sz="4400" b="1" dirty="0" smtClean="0">
              <a:latin typeface="黑体" pitchFamily="49" charset="-122"/>
              <a:ea typeface="黑体" pitchFamily="49" charset="-122"/>
            </a:rPr>
            <a:t>一、政策终结的对象</a:t>
          </a:r>
          <a:endParaRPr lang="zh-CN" altLang="en-US" sz="4400" b="1" dirty="0">
            <a:latin typeface="黑体" pitchFamily="49" charset="-122"/>
            <a:ea typeface="黑体" pitchFamily="49" charset="-122"/>
          </a:endParaRPr>
        </a:p>
      </dgm:t>
    </dgm:pt>
    <dgm:pt modelId="{B1F840FD-A5B3-4B5B-8F60-2BA1EC7998F5}" type="parTrans" cxnId="{002FEA86-7B74-4B76-B048-B7D3B7DF8763}">
      <dgm:prSet/>
      <dgm:spPr/>
      <dgm:t>
        <a:bodyPr/>
        <a:lstStyle/>
        <a:p>
          <a:endParaRPr lang="zh-CN" altLang="en-US"/>
        </a:p>
      </dgm:t>
    </dgm:pt>
    <dgm:pt modelId="{4FB2CF1D-D291-41BF-B652-59904E79DADF}" type="sibTrans" cxnId="{002FEA86-7B74-4B76-B048-B7D3B7DF8763}">
      <dgm:prSet/>
      <dgm:spPr/>
      <dgm:t>
        <a:bodyPr/>
        <a:lstStyle/>
        <a:p>
          <a:endParaRPr lang="zh-CN" altLang="en-US"/>
        </a:p>
      </dgm:t>
    </dgm:pt>
    <dgm:pt modelId="{797E03BA-F563-4D26-9C3A-44E193F895CD}">
      <dgm:prSet phldrT="[文本]" custT="1"/>
      <dgm:spPr/>
      <dgm:t>
        <a:bodyPr/>
        <a:lstStyle/>
        <a:p>
          <a:pPr algn="ctr"/>
          <a:r>
            <a:rPr lang="zh-CN" altLang="en-US" sz="4400" b="1" dirty="0" smtClean="0">
              <a:latin typeface="黑体" pitchFamily="49" charset="-122"/>
              <a:ea typeface="黑体" pitchFamily="49" charset="-122"/>
            </a:rPr>
            <a:t>二、政策终结的形式</a:t>
          </a:r>
          <a:endParaRPr lang="zh-CN" altLang="en-US" sz="4400" b="1" dirty="0">
            <a:latin typeface="黑体" pitchFamily="49" charset="-122"/>
            <a:ea typeface="黑体" pitchFamily="49" charset="-122"/>
          </a:endParaRPr>
        </a:p>
      </dgm:t>
    </dgm:pt>
    <dgm:pt modelId="{4F6D09C3-C1EA-4749-B7A1-8F2C907407B2}" type="parTrans" cxnId="{4E3F6827-30DC-43D6-A290-462B41BF42E8}">
      <dgm:prSet/>
      <dgm:spPr/>
      <dgm:t>
        <a:bodyPr/>
        <a:lstStyle/>
        <a:p>
          <a:endParaRPr lang="zh-CN" altLang="en-US"/>
        </a:p>
      </dgm:t>
    </dgm:pt>
    <dgm:pt modelId="{F21B9D9C-8D70-444E-8B5E-62C1E869A803}" type="sibTrans" cxnId="{4E3F6827-30DC-43D6-A290-462B41BF42E8}">
      <dgm:prSet/>
      <dgm:spPr/>
      <dgm:t>
        <a:bodyPr/>
        <a:lstStyle/>
        <a:p>
          <a:endParaRPr lang="zh-CN" altLang="en-US"/>
        </a:p>
      </dgm:t>
    </dgm:pt>
    <dgm:pt modelId="{0815C126-78D6-4931-A3C0-BB9FDF752134}" type="pres">
      <dgm:prSet presAssocID="{B0D96D86-CE0B-4386-9EC1-D8A59F0ADC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CED393F-F997-458A-91DD-05364E5E3DF2}" type="pres">
      <dgm:prSet presAssocID="{77E54E8F-3D2A-4C81-A52D-08B34468565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AD2DE16-62B3-44B1-B4AE-5F1C2896C8FC}" type="pres">
      <dgm:prSet presAssocID="{4FB2CF1D-D291-41BF-B652-59904E79DADF}" presName="spacer" presStyleCnt="0"/>
      <dgm:spPr/>
    </dgm:pt>
    <dgm:pt modelId="{3D8ABD9E-0924-47BA-B386-780827E829E0}" type="pres">
      <dgm:prSet presAssocID="{797E03BA-F563-4D26-9C3A-44E193F895C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E3F6827-30DC-43D6-A290-462B41BF42E8}" srcId="{B0D96D86-CE0B-4386-9EC1-D8A59F0ADC11}" destId="{797E03BA-F563-4D26-9C3A-44E193F895CD}" srcOrd="1" destOrd="0" parTransId="{4F6D09C3-C1EA-4749-B7A1-8F2C907407B2}" sibTransId="{F21B9D9C-8D70-444E-8B5E-62C1E869A803}"/>
    <dgm:cxn modelId="{002FEA86-7B74-4B76-B048-B7D3B7DF8763}" srcId="{B0D96D86-CE0B-4386-9EC1-D8A59F0ADC11}" destId="{77E54E8F-3D2A-4C81-A52D-08B34468565D}" srcOrd="0" destOrd="0" parTransId="{B1F840FD-A5B3-4B5B-8F60-2BA1EC7998F5}" sibTransId="{4FB2CF1D-D291-41BF-B652-59904E79DADF}"/>
    <dgm:cxn modelId="{4F7E57D4-D736-44BD-BC3C-33EB28A6E708}" type="presOf" srcId="{797E03BA-F563-4D26-9C3A-44E193F895CD}" destId="{3D8ABD9E-0924-47BA-B386-780827E829E0}" srcOrd="0" destOrd="0" presId="urn:microsoft.com/office/officeart/2005/8/layout/vList2"/>
    <dgm:cxn modelId="{5A219CAF-FCD8-4498-B382-3259B1213BB6}" type="presOf" srcId="{77E54E8F-3D2A-4C81-A52D-08B34468565D}" destId="{6CED393F-F997-458A-91DD-05364E5E3DF2}" srcOrd="0" destOrd="0" presId="urn:microsoft.com/office/officeart/2005/8/layout/vList2"/>
    <dgm:cxn modelId="{37603B0C-63D2-4840-999A-8AE8E3D1AE46}" type="presOf" srcId="{B0D96D86-CE0B-4386-9EC1-D8A59F0ADC11}" destId="{0815C126-78D6-4931-A3C0-BB9FDF752134}" srcOrd="0" destOrd="0" presId="urn:microsoft.com/office/officeart/2005/8/layout/vList2"/>
    <dgm:cxn modelId="{20665FA9-FBC4-430A-83D0-4BE14172FBBA}" type="presParOf" srcId="{0815C126-78D6-4931-A3C0-BB9FDF752134}" destId="{6CED393F-F997-458A-91DD-05364E5E3DF2}" srcOrd="0" destOrd="0" presId="urn:microsoft.com/office/officeart/2005/8/layout/vList2"/>
    <dgm:cxn modelId="{63891306-F2A4-4434-B82A-20456A28AEC3}" type="presParOf" srcId="{0815C126-78D6-4931-A3C0-BB9FDF752134}" destId="{EAD2DE16-62B3-44B1-B4AE-5F1C2896C8FC}" srcOrd="1" destOrd="0" presId="urn:microsoft.com/office/officeart/2005/8/layout/vList2"/>
    <dgm:cxn modelId="{48513460-7D65-4995-B9C4-66C2F6274596}" type="presParOf" srcId="{0815C126-78D6-4931-A3C0-BB9FDF752134}" destId="{3D8ABD9E-0924-47BA-B386-780827E829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008860-CD59-4C09-8497-5F317FED82D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CFFAE06-14CB-44C9-A56C-92D1306A1970}">
      <dgm:prSet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pPr rtl="0"/>
          <a:r>
            <a:rPr lang="zh-CN" altLang="en-US" sz="44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（一）权力与责任</a:t>
          </a:r>
          <a:endParaRPr lang="zh-CN" altLang="en-US" sz="4400" b="1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8981EDD9-3C79-4A2B-835F-2B3152482625}" type="parTrans" cxnId="{07B5E0D9-DDAB-4ACA-8442-C79425127626}">
      <dgm:prSet/>
      <dgm:spPr/>
      <dgm:t>
        <a:bodyPr/>
        <a:lstStyle/>
        <a:p>
          <a:endParaRPr lang="zh-CN" altLang="en-US"/>
        </a:p>
      </dgm:t>
    </dgm:pt>
    <dgm:pt modelId="{2AB1BD61-7E04-4D46-9938-5C69AD22E042}" type="sibTrans" cxnId="{07B5E0D9-DDAB-4ACA-8442-C79425127626}">
      <dgm:prSet/>
      <dgm:spPr/>
      <dgm:t>
        <a:bodyPr/>
        <a:lstStyle/>
        <a:p>
          <a:endParaRPr lang="zh-CN" altLang="en-US"/>
        </a:p>
      </dgm:t>
    </dgm:pt>
    <dgm:pt modelId="{8388A308-94F7-49C9-81B8-2514A0EBFC58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zh-CN" altLang="en-US" sz="44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（二）政策功能</a:t>
          </a:r>
          <a:endParaRPr lang="zh-CN" altLang="en-US" sz="4400" b="1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C27F3041-F42D-434A-9B08-CCE023BD7265}" type="parTrans" cxnId="{3924E28E-B5AE-4F19-9471-D80EE18E055E}">
      <dgm:prSet/>
      <dgm:spPr/>
      <dgm:t>
        <a:bodyPr/>
        <a:lstStyle/>
        <a:p>
          <a:endParaRPr lang="zh-CN" altLang="en-US"/>
        </a:p>
      </dgm:t>
    </dgm:pt>
    <dgm:pt modelId="{969CBC50-3A29-49D1-88A9-1B4D3635B542}" type="sibTrans" cxnId="{3924E28E-B5AE-4F19-9471-D80EE18E055E}">
      <dgm:prSet/>
      <dgm:spPr/>
      <dgm:t>
        <a:bodyPr/>
        <a:lstStyle/>
        <a:p>
          <a:endParaRPr lang="zh-CN" altLang="en-US"/>
        </a:p>
      </dgm:t>
    </dgm:pt>
    <dgm:pt modelId="{9796F16D-2932-45AE-B730-F75F90B9F1C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zh-CN" altLang="en-US" sz="44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（三）相关组织</a:t>
          </a:r>
          <a:endParaRPr lang="zh-CN" altLang="en-US" sz="4400" b="1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B39730F2-3D78-4FC4-9680-7F0DB8E1759D}" type="parTrans" cxnId="{5A00D6F7-E86E-4D8E-B05F-49E1D447C111}">
      <dgm:prSet/>
      <dgm:spPr/>
      <dgm:t>
        <a:bodyPr/>
        <a:lstStyle/>
        <a:p>
          <a:endParaRPr lang="zh-CN" altLang="en-US"/>
        </a:p>
      </dgm:t>
    </dgm:pt>
    <dgm:pt modelId="{2A0EE4D2-007D-4326-A966-C2CAA98F7562}" type="sibTrans" cxnId="{5A00D6F7-E86E-4D8E-B05F-49E1D447C111}">
      <dgm:prSet/>
      <dgm:spPr/>
      <dgm:t>
        <a:bodyPr/>
        <a:lstStyle/>
        <a:p>
          <a:endParaRPr lang="zh-CN" altLang="en-US"/>
        </a:p>
      </dgm:t>
    </dgm:pt>
    <dgm:pt modelId="{B26E61A8-37D6-4683-9751-BCD1E147248E}" type="pres">
      <dgm:prSet presAssocID="{31008860-CD59-4C09-8497-5F317FED82D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EBAB1FCD-4B47-4545-B089-6A0D94BD5C59}" type="pres">
      <dgm:prSet presAssocID="{2CFFAE06-14CB-44C9-A56C-92D1306A1970}" presName="horFlow" presStyleCnt="0"/>
      <dgm:spPr/>
    </dgm:pt>
    <dgm:pt modelId="{A9898A41-0758-4C8C-A974-0325811DBD69}" type="pres">
      <dgm:prSet presAssocID="{2CFFAE06-14CB-44C9-A56C-92D1306A1970}" presName="bigChev" presStyleLbl="node1" presStyleIdx="0" presStyleCnt="3" custScaleX="199690" custLinFactNeighborX="1284" custLinFactNeighborY="5398"/>
      <dgm:spPr/>
      <dgm:t>
        <a:bodyPr/>
        <a:lstStyle/>
        <a:p>
          <a:endParaRPr lang="zh-CN" altLang="en-US"/>
        </a:p>
      </dgm:t>
    </dgm:pt>
    <dgm:pt modelId="{0D5453AB-E7C1-417C-B09B-09ECB93FE34A}" type="pres">
      <dgm:prSet presAssocID="{2CFFAE06-14CB-44C9-A56C-92D1306A1970}" presName="vSp" presStyleCnt="0"/>
      <dgm:spPr/>
    </dgm:pt>
    <dgm:pt modelId="{0F753D18-4858-4EA1-A171-23B0B0825C92}" type="pres">
      <dgm:prSet presAssocID="{8388A308-94F7-49C9-81B8-2514A0EBFC58}" presName="horFlow" presStyleCnt="0"/>
      <dgm:spPr/>
    </dgm:pt>
    <dgm:pt modelId="{BD68B544-3706-412C-AD17-A569EE8EE157}" type="pres">
      <dgm:prSet presAssocID="{8388A308-94F7-49C9-81B8-2514A0EBFC58}" presName="bigChev" presStyleLbl="node1" presStyleIdx="1" presStyleCnt="3" custScaleX="195371"/>
      <dgm:spPr/>
      <dgm:t>
        <a:bodyPr/>
        <a:lstStyle/>
        <a:p>
          <a:endParaRPr lang="zh-CN" altLang="en-US"/>
        </a:p>
      </dgm:t>
    </dgm:pt>
    <dgm:pt modelId="{80F27CF7-968D-4AAC-8793-A0B593C5158F}" type="pres">
      <dgm:prSet presAssocID="{8388A308-94F7-49C9-81B8-2514A0EBFC58}" presName="vSp" presStyleCnt="0"/>
      <dgm:spPr/>
    </dgm:pt>
    <dgm:pt modelId="{72961CF7-2E60-4B1F-9430-B27C59F5C305}" type="pres">
      <dgm:prSet presAssocID="{9796F16D-2932-45AE-B730-F75F90B9F1C7}" presName="horFlow" presStyleCnt="0"/>
      <dgm:spPr/>
    </dgm:pt>
    <dgm:pt modelId="{7EB3C656-755D-4AC4-BF35-E3078F1C93A9}" type="pres">
      <dgm:prSet presAssocID="{9796F16D-2932-45AE-B730-F75F90B9F1C7}" presName="bigChev" presStyleLbl="node1" presStyleIdx="2" presStyleCnt="3" custScaleX="196811"/>
      <dgm:spPr/>
      <dgm:t>
        <a:bodyPr/>
        <a:lstStyle/>
        <a:p>
          <a:endParaRPr lang="zh-CN" altLang="en-US"/>
        </a:p>
      </dgm:t>
    </dgm:pt>
  </dgm:ptLst>
  <dgm:cxnLst>
    <dgm:cxn modelId="{EC690452-B717-484A-93CA-8730A3F6E384}" type="presOf" srcId="{31008860-CD59-4C09-8497-5F317FED82D1}" destId="{B26E61A8-37D6-4683-9751-BCD1E147248E}" srcOrd="0" destOrd="0" presId="urn:microsoft.com/office/officeart/2005/8/layout/lProcess3"/>
    <dgm:cxn modelId="{5A00D6F7-E86E-4D8E-B05F-49E1D447C111}" srcId="{31008860-CD59-4C09-8497-5F317FED82D1}" destId="{9796F16D-2932-45AE-B730-F75F90B9F1C7}" srcOrd="2" destOrd="0" parTransId="{B39730F2-3D78-4FC4-9680-7F0DB8E1759D}" sibTransId="{2A0EE4D2-007D-4326-A966-C2CAA98F7562}"/>
    <dgm:cxn modelId="{E17368E3-D81C-470B-B859-DB6F423E6F14}" type="presOf" srcId="{2CFFAE06-14CB-44C9-A56C-92D1306A1970}" destId="{A9898A41-0758-4C8C-A974-0325811DBD69}" srcOrd="0" destOrd="0" presId="urn:microsoft.com/office/officeart/2005/8/layout/lProcess3"/>
    <dgm:cxn modelId="{3924E28E-B5AE-4F19-9471-D80EE18E055E}" srcId="{31008860-CD59-4C09-8497-5F317FED82D1}" destId="{8388A308-94F7-49C9-81B8-2514A0EBFC58}" srcOrd="1" destOrd="0" parTransId="{C27F3041-F42D-434A-9B08-CCE023BD7265}" sibTransId="{969CBC50-3A29-49D1-88A9-1B4D3635B542}"/>
    <dgm:cxn modelId="{07B5E0D9-DDAB-4ACA-8442-C79425127626}" srcId="{31008860-CD59-4C09-8497-5F317FED82D1}" destId="{2CFFAE06-14CB-44C9-A56C-92D1306A1970}" srcOrd="0" destOrd="0" parTransId="{8981EDD9-3C79-4A2B-835F-2B3152482625}" sibTransId="{2AB1BD61-7E04-4D46-9938-5C69AD22E042}"/>
    <dgm:cxn modelId="{622F7F58-0137-4D36-B612-951A23A10404}" type="presOf" srcId="{9796F16D-2932-45AE-B730-F75F90B9F1C7}" destId="{7EB3C656-755D-4AC4-BF35-E3078F1C93A9}" srcOrd="0" destOrd="0" presId="urn:microsoft.com/office/officeart/2005/8/layout/lProcess3"/>
    <dgm:cxn modelId="{DA21C1B7-8343-4F47-994F-C68264F0F959}" type="presOf" srcId="{8388A308-94F7-49C9-81B8-2514A0EBFC58}" destId="{BD68B544-3706-412C-AD17-A569EE8EE157}" srcOrd="0" destOrd="0" presId="urn:microsoft.com/office/officeart/2005/8/layout/lProcess3"/>
    <dgm:cxn modelId="{0E42920C-9C22-4F8D-8FB1-94AA1BAAD50F}" type="presParOf" srcId="{B26E61A8-37D6-4683-9751-BCD1E147248E}" destId="{EBAB1FCD-4B47-4545-B089-6A0D94BD5C59}" srcOrd="0" destOrd="0" presId="urn:microsoft.com/office/officeart/2005/8/layout/lProcess3"/>
    <dgm:cxn modelId="{A5A962EF-E2FB-455E-B9F8-86D7F4D2F2D4}" type="presParOf" srcId="{EBAB1FCD-4B47-4545-B089-6A0D94BD5C59}" destId="{A9898A41-0758-4C8C-A974-0325811DBD69}" srcOrd="0" destOrd="0" presId="urn:microsoft.com/office/officeart/2005/8/layout/lProcess3"/>
    <dgm:cxn modelId="{64EC4C65-0125-4B12-9531-DEC7B2DF25B9}" type="presParOf" srcId="{B26E61A8-37D6-4683-9751-BCD1E147248E}" destId="{0D5453AB-E7C1-417C-B09B-09ECB93FE34A}" srcOrd="1" destOrd="0" presId="urn:microsoft.com/office/officeart/2005/8/layout/lProcess3"/>
    <dgm:cxn modelId="{0B66B26B-4B85-45FB-AC08-FF0520B04872}" type="presParOf" srcId="{B26E61A8-37D6-4683-9751-BCD1E147248E}" destId="{0F753D18-4858-4EA1-A171-23B0B0825C92}" srcOrd="2" destOrd="0" presId="urn:microsoft.com/office/officeart/2005/8/layout/lProcess3"/>
    <dgm:cxn modelId="{DA6F4DA3-771C-4EB1-B4B6-DC070D208CEA}" type="presParOf" srcId="{0F753D18-4858-4EA1-A171-23B0B0825C92}" destId="{BD68B544-3706-412C-AD17-A569EE8EE157}" srcOrd="0" destOrd="0" presId="urn:microsoft.com/office/officeart/2005/8/layout/lProcess3"/>
    <dgm:cxn modelId="{69DD9F96-C099-4459-AA9C-15546DAA154B}" type="presParOf" srcId="{B26E61A8-37D6-4683-9751-BCD1E147248E}" destId="{80F27CF7-968D-4AAC-8793-A0B593C5158F}" srcOrd="3" destOrd="0" presId="urn:microsoft.com/office/officeart/2005/8/layout/lProcess3"/>
    <dgm:cxn modelId="{12D6C66A-E9E3-430C-91F8-836888E2E0D8}" type="presParOf" srcId="{B26E61A8-37D6-4683-9751-BCD1E147248E}" destId="{72961CF7-2E60-4B1F-9430-B27C59F5C305}" srcOrd="4" destOrd="0" presId="urn:microsoft.com/office/officeart/2005/8/layout/lProcess3"/>
    <dgm:cxn modelId="{C9F86D9C-4EF6-44D6-B424-DF40AE446CFC}" type="presParOf" srcId="{72961CF7-2E60-4B1F-9430-B27C59F5C305}" destId="{7EB3C656-755D-4AC4-BF35-E3078F1C93A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D7A36B-BA6D-4AB3-9EAD-B8BEE5026E8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3E61C62-7A81-466F-974B-521549A79DB8}">
      <dgm:prSet custT="1"/>
      <dgm:spPr/>
      <dgm:t>
        <a:bodyPr/>
        <a:lstStyle/>
        <a:p>
          <a:pPr rtl="0"/>
          <a:r>
            <a:rPr lang="zh-CN" altLang="en-US" sz="40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（一）废止</a:t>
          </a:r>
          <a:endParaRPr lang="zh-CN" altLang="en-US" sz="4000" b="1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0FEFB68F-F191-4163-9812-60E99508220C}" type="parTrans" cxnId="{54732241-5D94-4407-81BF-FEA83E7BB288}">
      <dgm:prSet/>
      <dgm:spPr/>
      <dgm:t>
        <a:bodyPr/>
        <a:lstStyle/>
        <a:p>
          <a:endParaRPr lang="zh-CN" altLang="en-US"/>
        </a:p>
      </dgm:t>
    </dgm:pt>
    <dgm:pt modelId="{A03284B9-E768-43EF-B496-9214AA27FCD9}" type="sibTrans" cxnId="{54732241-5D94-4407-81BF-FEA83E7BB288}">
      <dgm:prSet/>
      <dgm:spPr/>
      <dgm:t>
        <a:bodyPr/>
        <a:lstStyle/>
        <a:p>
          <a:endParaRPr lang="zh-CN" altLang="en-US"/>
        </a:p>
      </dgm:t>
    </dgm:pt>
    <dgm:pt modelId="{CC188211-79CE-4611-8009-C3E71C4E8F78}">
      <dgm:prSet custT="1"/>
      <dgm:spPr/>
      <dgm:t>
        <a:bodyPr/>
        <a:lstStyle/>
        <a:p>
          <a:pPr rtl="0"/>
          <a:r>
            <a:rPr lang="zh-CN" altLang="en-US" sz="40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（二）替代</a:t>
          </a:r>
          <a:endParaRPr lang="zh-CN" altLang="en-US" sz="4000" b="1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1DD5D6B3-013B-419F-9584-8B92291A92C7}" type="parTrans" cxnId="{DEB5AA49-0F7B-44F6-ACEA-E0CC38BEB0F0}">
      <dgm:prSet/>
      <dgm:spPr/>
      <dgm:t>
        <a:bodyPr/>
        <a:lstStyle/>
        <a:p>
          <a:endParaRPr lang="zh-CN" altLang="en-US"/>
        </a:p>
      </dgm:t>
    </dgm:pt>
    <dgm:pt modelId="{08E51971-26D3-4622-A1B7-58C2F689FB7A}" type="sibTrans" cxnId="{DEB5AA49-0F7B-44F6-ACEA-E0CC38BEB0F0}">
      <dgm:prSet/>
      <dgm:spPr/>
      <dgm:t>
        <a:bodyPr/>
        <a:lstStyle/>
        <a:p>
          <a:endParaRPr lang="zh-CN" altLang="en-US"/>
        </a:p>
      </dgm:t>
    </dgm:pt>
    <dgm:pt modelId="{6B906CB3-5EF3-4C9E-A792-7B6FECC80F70}">
      <dgm:prSet custT="1"/>
      <dgm:spPr/>
      <dgm:t>
        <a:bodyPr/>
        <a:lstStyle/>
        <a:p>
          <a:pPr rtl="0"/>
          <a:r>
            <a:rPr lang="zh-CN" altLang="en-US" sz="40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（三）合并</a:t>
          </a:r>
          <a:endParaRPr lang="zh-CN" altLang="en-US" sz="4000" b="1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DDA4F5DA-177A-418C-81BE-37DD4DA57407}" type="parTrans" cxnId="{5D0E6896-3E76-4D40-B2B8-70E5CAEDB6DD}">
      <dgm:prSet/>
      <dgm:spPr/>
      <dgm:t>
        <a:bodyPr/>
        <a:lstStyle/>
        <a:p>
          <a:endParaRPr lang="zh-CN" altLang="en-US"/>
        </a:p>
      </dgm:t>
    </dgm:pt>
    <dgm:pt modelId="{154659C4-7DF5-444A-B631-8BCD4C150DD4}" type="sibTrans" cxnId="{5D0E6896-3E76-4D40-B2B8-70E5CAEDB6DD}">
      <dgm:prSet/>
      <dgm:spPr/>
      <dgm:t>
        <a:bodyPr/>
        <a:lstStyle/>
        <a:p>
          <a:endParaRPr lang="zh-CN" altLang="en-US"/>
        </a:p>
      </dgm:t>
    </dgm:pt>
    <dgm:pt modelId="{F115CBE1-6C67-4106-A593-B33C85EA4D0E}">
      <dgm:prSet custT="1"/>
      <dgm:spPr/>
      <dgm:t>
        <a:bodyPr/>
        <a:lstStyle/>
        <a:p>
          <a:pPr rtl="0"/>
          <a:r>
            <a:rPr lang="zh-CN" altLang="en-US" sz="40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（四）分解</a:t>
          </a:r>
          <a:endParaRPr lang="zh-CN" altLang="en-US" sz="4000" b="1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975D81D5-FF5A-4935-918A-22E37A27FD7A}" type="parTrans" cxnId="{5AB44D7E-6630-4086-8A1F-1D6066AE7645}">
      <dgm:prSet/>
      <dgm:spPr/>
      <dgm:t>
        <a:bodyPr/>
        <a:lstStyle/>
        <a:p>
          <a:endParaRPr lang="zh-CN" altLang="en-US"/>
        </a:p>
      </dgm:t>
    </dgm:pt>
    <dgm:pt modelId="{509094F7-828E-47E4-9328-13DE3E180C79}" type="sibTrans" cxnId="{5AB44D7E-6630-4086-8A1F-1D6066AE7645}">
      <dgm:prSet/>
      <dgm:spPr/>
      <dgm:t>
        <a:bodyPr/>
        <a:lstStyle/>
        <a:p>
          <a:endParaRPr lang="zh-CN" altLang="en-US"/>
        </a:p>
      </dgm:t>
    </dgm:pt>
    <dgm:pt modelId="{7C5E1779-88DC-489F-9431-24E1F657C747}">
      <dgm:prSet custT="1"/>
      <dgm:spPr/>
      <dgm:t>
        <a:bodyPr/>
        <a:lstStyle/>
        <a:p>
          <a:pPr rtl="0"/>
          <a:r>
            <a:rPr lang="zh-CN" altLang="en-US" sz="40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（五）缩减</a:t>
          </a:r>
          <a:endParaRPr lang="zh-CN" altLang="en-US" sz="4000" b="1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4DFDD34E-0CA5-414A-AE38-D4D3A78D600D}" type="parTrans" cxnId="{8A2B77D3-C737-4D12-808F-5A2AFF67D18D}">
      <dgm:prSet/>
      <dgm:spPr/>
      <dgm:t>
        <a:bodyPr/>
        <a:lstStyle/>
        <a:p>
          <a:endParaRPr lang="zh-CN" altLang="en-US"/>
        </a:p>
      </dgm:t>
    </dgm:pt>
    <dgm:pt modelId="{04DE8E7C-C58D-4006-A686-4C42B04CFAFB}" type="sibTrans" cxnId="{8A2B77D3-C737-4D12-808F-5A2AFF67D18D}">
      <dgm:prSet/>
      <dgm:spPr/>
      <dgm:t>
        <a:bodyPr/>
        <a:lstStyle/>
        <a:p>
          <a:endParaRPr lang="zh-CN" altLang="en-US"/>
        </a:p>
      </dgm:t>
    </dgm:pt>
    <dgm:pt modelId="{BFF6438D-5ED5-44B1-8B61-5BDF90990D06}" type="pres">
      <dgm:prSet presAssocID="{F1D7A36B-BA6D-4AB3-9EAD-B8BEE5026E8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E01E3F37-4C13-494E-A430-249C5FAF802D}" type="pres">
      <dgm:prSet presAssocID="{33E61C62-7A81-466F-974B-521549A79DB8}" presName="horFlow" presStyleCnt="0"/>
      <dgm:spPr/>
    </dgm:pt>
    <dgm:pt modelId="{910EAB34-E883-4E8E-B9C9-1DC00051CF4A}" type="pres">
      <dgm:prSet presAssocID="{33E61C62-7A81-466F-974B-521549A79DB8}" presName="bigChev" presStyleLbl="node1" presStyleIdx="0" presStyleCnt="5" custScaleX="250438" custScaleY="111425"/>
      <dgm:spPr/>
      <dgm:t>
        <a:bodyPr/>
        <a:lstStyle/>
        <a:p>
          <a:endParaRPr lang="zh-CN" altLang="en-US"/>
        </a:p>
      </dgm:t>
    </dgm:pt>
    <dgm:pt modelId="{05C0FF0F-42A5-432D-8115-087ADF52AA21}" type="pres">
      <dgm:prSet presAssocID="{33E61C62-7A81-466F-974B-521549A79DB8}" presName="vSp" presStyleCnt="0"/>
      <dgm:spPr/>
    </dgm:pt>
    <dgm:pt modelId="{6A38FEF4-3C87-4358-88D9-3A49346811BC}" type="pres">
      <dgm:prSet presAssocID="{CC188211-79CE-4611-8009-C3E71C4E8F78}" presName="horFlow" presStyleCnt="0"/>
      <dgm:spPr/>
    </dgm:pt>
    <dgm:pt modelId="{541C8958-07B6-4591-937E-2C84ABA48D54}" type="pres">
      <dgm:prSet presAssocID="{CC188211-79CE-4611-8009-C3E71C4E8F78}" presName="bigChev" presStyleLbl="node1" presStyleIdx="1" presStyleCnt="5" custScaleX="254947"/>
      <dgm:spPr/>
      <dgm:t>
        <a:bodyPr/>
        <a:lstStyle/>
        <a:p>
          <a:endParaRPr lang="zh-CN" altLang="en-US"/>
        </a:p>
      </dgm:t>
    </dgm:pt>
    <dgm:pt modelId="{2748008A-6C5A-4CD9-BA69-8A0128A632BE}" type="pres">
      <dgm:prSet presAssocID="{CC188211-79CE-4611-8009-C3E71C4E8F78}" presName="vSp" presStyleCnt="0"/>
      <dgm:spPr/>
    </dgm:pt>
    <dgm:pt modelId="{8C0AE031-586F-46F4-B0FD-252AF14BF3F6}" type="pres">
      <dgm:prSet presAssocID="{6B906CB3-5EF3-4C9E-A792-7B6FECC80F70}" presName="horFlow" presStyleCnt="0"/>
      <dgm:spPr/>
    </dgm:pt>
    <dgm:pt modelId="{318DFBEF-5C76-4291-9383-03404C478198}" type="pres">
      <dgm:prSet presAssocID="{6B906CB3-5EF3-4C9E-A792-7B6FECC80F70}" presName="bigChev" presStyleLbl="node1" presStyleIdx="2" presStyleCnt="5" custScaleX="254947"/>
      <dgm:spPr/>
      <dgm:t>
        <a:bodyPr/>
        <a:lstStyle/>
        <a:p>
          <a:endParaRPr lang="zh-CN" altLang="en-US"/>
        </a:p>
      </dgm:t>
    </dgm:pt>
    <dgm:pt modelId="{98273E67-29B8-4F3D-A6FD-0677BB023FAC}" type="pres">
      <dgm:prSet presAssocID="{6B906CB3-5EF3-4C9E-A792-7B6FECC80F70}" presName="vSp" presStyleCnt="0"/>
      <dgm:spPr/>
    </dgm:pt>
    <dgm:pt modelId="{39EC5C1F-B904-4DFE-B2E8-31CAF4B1B6EB}" type="pres">
      <dgm:prSet presAssocID="{F115CBE1-6C67-4106-A593-B33C85EA4D0E}" presName="horFlow" presStyleCnt="0"/>
      <dgm:spPr/>
    </dgm:pt>
    <dgm:pt modelId="{8DA96E7B-3EEE-4CFE-9F6F-088B294B5B99}" type="pres">
      <dgm:prSet presAssocID="{F115CBE1-6C67-4106-A593-B33C85EA4D0E}" presName="bigChev" presStyleLbl="node1" presStyleIdx="3" presStyleCnt="5" custScaleX="261086"/>
      <dgm:spPr/>
      <dgm:t>
        <a:bodyPr/>
        <a:lstStyle/>
        <a:p>
          <a:endParaRPr lang="zh-CN" altLang="en-US"/>
        </a:p>
      </dgm:t>
    </dgm:pt>
    <dgm:pt modelId="{CD06B61E-D009-4815-ADBE-EB434F17A3BC}" type="pres">
      <dgm:prSet presAssocID="{F115CBE1-6C67-4106-A593-B33C85EA4D0E}" presName="vSp" presStyleCnt="0"/>
      <dgm:spPr/>
    </dgm:pt>
    <dgm:pt modelId="{8E74A513-4C03-4413-A797-5FDB3DD89BA3}" type="pres">
      <dgm:prSet presAssocID="{7C5E1779-88DC-489F-9431-24E1F657C747}" presName="horFlow" presStyleCnt="0"/>
      <dgm:spPr/>
    </dgm:pt>
    <dgm:pt modelId="{25C0489D-3C56-4396-B9A2-A5877433629B}" type="pres">
      <dgm:prSet presAssocID="{7C5E1779-88DC-489F-9431-24E1F657C747}" presName="bigChev" presStyleLbl="node1" presStyleIdx="4" presStyleCnt="5" custScaleX="266846"/>
      <dgm:spPr/>
      <dgm:t>
        <a:bodyPr/>
        <a:lstStyle/>
        <a:p>
          <a:endParaRPr lang="zh-CN" altLang="en-US"/>
        </a:p>
      </dgm:t>
    </dgm:pt>
  </dgm:ptLst>
  <dgm:cxnLst>
    <dgm:cxn modelId="{9DE5388D-C603-4870-B09C-2966F2FF865F}" type="presOf" srcId="{F1D7A36B-BA6D-4AB3-9EAD-B8BEE5026E83}" destId="{BFF6438D-5ED5-44B1-8B61-5BDF90990D06}" srcOrd="0" destOrd="0" presId="urn:microsoft.com/office/officeart/2005/8/layout/lProcess3"/>
    <dgm:cxn modelId="{F69B438E-F637-4307-93B8-A03945365BF8}" type="presOf" srcId="{6B906CB3-5EF3-4C9E-A792-7B6FECC80F70}" destId="{318DFBEF-5C76-4291-9383-03404C478198}" srcOrd="0" destOrd="0" presId="urn:microsoft.com/office/officeart/2005/8/layout/lProcess3"/>
    <dgm:cxn modelId="{5F8DA3AA-4E2E-416D-AE1E-76E67D470C0B}" type="presOf" srcId="{F115CBE1-6C67-4106-A593-B33C85EA4D0E}" destId="{8DA96E7B-3EEE-4CFE-9F6F-088B294B5B99}" srcOrd="0" destOrd="0" presId="urn:microsoft.com/office/officeart/2005/8/layout/lProcess3"/>
    <dgm:cxn modelId="{5ABCF0E5-489F-4F13-BF35-127B68DA579E}" type="presOf" srcId="{33E61C62-7A81-466F-974B-521549A79DB8}" destId="{910EAB34-E883-4E8E-B9C9-1DC00051CF4A}" srcOrd="0" destOrd="0" presId="urn:microsoft.com/office/officeart/2005/8/layout/lProcess3"/>
    <dgm:cxn modelId="{8A2B77D3-C737-4D12-808F-5A2AFF67D18D}" srcId="{F1D7A36B-BA6D-4AB3-9EAD-B8BEE5026E83}" destId="{7C5E1779-88DC-489F-9431-24E1F657C747}" srcOrd="4" destOrd="0" parTransId="{4DFDD34E-0CA5-414A-AE38-D4D3A78D600D}" sibTransId="{04DE8E7C-C58D-4006-A686-4C42B04CFAFB}"/>
    <dgm:cxn modelId="{5AB44D7E-6630-4086-8A1F-1D6066AE7645}" srcId="{F1D7A36B-BA6D-4AB3-9EAD-B8BEE5026E83}" destId="{F115CBE1-6C67-4106-A593-B33C85EA4D0E}" srcOrd="3" destOrd="0" parTransId="{975D81D5-FF5A-4935-918A-22E37A27FD7A}" sibTransId="{509094F7-828E-47E4-9328-13DE3E180C79}"/>
    <dgm:cxn modelId="{5D0E6896-3E76-4D40-B2B8-70E5CAEDB6DD}" srcId="{F1D7A36B-BA6D-4AB3-9EAD-B8BEE5026E83}" destId="{6B906CB3-5EF3-4C9E-A792-7B6FECC80F70}" srcOrd="2" destOrd="0" parTransId="{DDA4F5DA-177A-418C-81BE-37DD4DA57407}" sibTransId="{154659C4-7DF5-444A-B631-8BCD4C150DD4}"/>
    <dgm:cxn modelId="{DEB5AA49-0F7B-44F6-ACEA-E0CC38BEB0F0}" srcId="{F1D7A36B-BA6D-4AB3-9EAD-B8BEE5026E83}" destId="{CC188211-79CE-4611-8009-C3E71C4E8F78}" srcOrd="1" destOrd="0" parTransId="{1DD5D6B3-013B-419F-9584-8B92291A92C7}" sibTransId="{08E51971-26D3-4622-A1B7-58C2F689FB7A}"/>
    <dgm:cxn modelId="{24A1E11C-ED58-49CB-A006-441B2F7F5B1F}" type="presOf" srcId="{7C5E1779-88DC-489F-9431-24E1F657C747}" destId="{25C0489D-3C56-4396-B9A2-A5877433629B}" srcOrd="0" destOrd="0" presId="urn:microsoft.com/office/officeart/2005/8/layout/lProcess3"/>
    <dgm:cxn modelId="{54732241-5D94-4407-81BF-FEA83E7BB288}" srcId="{F1D7A36B-BA6D-4AB3-9EAD-B8BEE5026E83}" destId="{33E61C62-7A81-466F-974B-521549A79DB8}" srcOrd="0" destOrd="0" parTransId="{0FEFB68F-F191-4163-9812-60E99508220C}" sibTransId="{A03284B9-E768-43EF-B496-9214AA27FCD9}"/>
    <dgm:cxn modelId="{B9ACF0D1-3B99-4B6E-98D2-7FE8AE0881F0}" type="presOf" srcId="{CC188211-79CE-4611-8009-C3E71C4E8F78}" destId="{541C8958-07B6-4591-937E-2C84ABA48D54}" srcOrd="0" destOrd="0" presId="urn:microsoft.com/office/officeart/2005/8/layout/lProcess3"/>
    <dgm:cxn modelId="{D7C86DA1-E798-45FA-A2AB-36E31CDCC6A0}" type="presParOf" srcId="{BFF6438D-5ED5-44B1-8B61-5BDF90990D06}" destId="{E01E3F37-4C13-494E-A430-249C5FAF802D}" srcOrd="0" destOrd="0" presId="urn:microsoft.com/office/officeart/2005/8/layout/lProcess3"/>
    <dgm:cxn modelId="{2B2BE1EC-F90F-4CB2-B71A-AE1FE9E9B654}" type="presParOf" srcId="{E01E3F37-4C13-494E-A430-249C5FAF802D}" destId="{910EAB34-E883-4E8E-B9C9-1DC00051CF4A}" srcOrd="0" destOrd="0" presId="urn:microsoft.com/office/officeart/2005/8/layout/lProcess3"/>
    <dgm:cxn modelId="{D93BE6F4-699A-4233-8014-5B87E1BFC4BF}" type="presParOf" srcId="{BFF6438D-5ED5-44B1-8B61-5BDF90990D06}" destId="{05C0FF0F-42A5-432D-8115-087ADF52AA21}" srcOrd="1" destOrd="0" presId="urn:microsoft.com/office/officeart/2005/8/layout/lProcess3"/>
    <dgm:cxn modelId="{C002673B-E6D7-4A7B-86D4-882F8159E8FE}" type="presParOf" srcId="{BFF6438D-5ED5-44B1-8B61-5BDF90990D06}" destId="{6A38FEF4-3C87-4358-88D9-3A49346811BC}" srcOrd="2" destOrd="0" presId="urn:microsoft.com/office/officeart/2005/8/layout/lProcess3"/>
    <dgm:cxn modelId="{72AB68B1-D769-41D4-9B8D-176A594759B3}" type="presParOf" srcId="{6A38FEF4-3C87-4358-88D9-3A49346811BC}" destId="{541C8958-07B6-4591-937E-2C84ABA48D54}" srcOrd="0" destOrd="0" presId="urn:microsoft.com/office/officeart/2005/8/layout/lProcess3"/>
    <dgm:cxn modelId="{E9C6B2AA-EED5-4B2B-B6A7-BDD8AF37B6A5}" type="presParOf" srcId="{BFF6438D-5ED5-44B1-8B61-5BDF90990D06}" destId="{2748008A-6C5A-4CD9-BA69-8A0128A632BE}" srcOrd="3" destOrd="0" presId="urn:microsoft.com/office/officeart/2005/8/layout/lProcess3"/>
    <dgm:cxn modelId="{6BE11E96-CD4F-4897-AF33-7F8215A84F41}" type="presParOf" srcId="{BFF6438D-5ED5-44B1-8B61-5BDF90990D06}" destId="{8C0AE031-586F-46F4-B0FD-252AF14BF3F6}" srcOrd="4" destOrd="0" presId="urn:microsoft.com/office/officeart/2005/8/layout/lProcess3"/>
    <dgm:cxn modelId="{EA04EF2C-5DE5-45ED-B121-7E2206B5256F}" type="presParOf" srcId="{8C0AE031-586F-46F4-B0FD-252AF14BF3F6}" destId="{318DFBEF-5C76-4291-9383-03404C478198}" srcOrd="0" destOrd="0" presId="urn:microsoft.com/office/officeart/2005/8/layout/lProcess3"/>
    <dgm:cxn modelId="{610ED168-4F55-4253-BD59-D51A220399D5}" type="presParOf" srcId="{BFF6438D-5ED5-44B1-8B61-5BDF90990D06}" destId="{98273E67-29B8-4F3D-A6FD-0677BB023FAC}" srcOrd="5" destOrd="0" presId="urn:microsoft.com/office/officeart/2005/8/layout/lProcess3"/>
    <dgm:cxn modelId="{25D800A3-05DC-493E-BFF7-11B56344F877}" type="presParOf" srcId="{BFF6438D-5ED5-44B1-8B61-5BDF90990D06}" destId="{39EC5C1F-B904-4DFE-B2E8-31CAF4B1B6EB}" srcOrd="6" destOrd="0" presId="urn:microsoft.com/office/officeart/2005/8/layout/lProcess3"/>
    <dgm:cxn modelId="{1625A0FE-4B41-4EC5-99F4-87962B2EFA8F}" type="presParOf" srcId="{39EC5C1F-B904-4DFE-B2E8-31CAF4B1B6EB}" destId="{8DA96E7B-3EEE-4CFE-9F6F-088B294B5B99}" srcOrd="0" destOrd="0" presId="urn:microsoft.com/office/officeart/2005/8/layout/lProcess3"/>
    <dgm:cxn modelId="{709EEA96-6CB1-41F1-86BB-31C8DDE4AAC9}" type="presParOf" srcId="{BFF6438D-5ED5-44B1-8B61-5BDF90990D06}" destId="{CD06B61E-D009-4815-ADBE-EB434F17A3BC}" srcOrd="7" destOrd="0" presId="urn:microsoft.com/office/officeart/2005/8/layout/lProcess3"/>
    <dgm:cxn modelId="{E0303BA8-0253-41D6-B4CD-08F458BC2C50}" type="presParOf" srcId="{BFF6438D-5ED5-44B1-8B61-5BDF90990D06}" destId="{8E74A513-4C03-4413-A797-5FDB3DD89BA3}" srcOrd="8" destOrd="0" presId="urn:microsoft.com/office/officeart/2005/8/layout/lProcess3"/>
    <dgm:cxn modelId="{7FA2B2AB-205D-49D3-83DA-1F6F7555F8F5}" type="presParOf" srcId="{8E74A513-4C03-4413-A797-5FDB3DD89BA3}" destId="{25C0489D-3C56-4396-B9A2-A5877433629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6A8F9D-737A-432D-89A0-EA94FAFE923A}" type="doc">
      <dgm:prSet loTypeId="urn:microsoft.com/office/officeart/2005/8/layout/vList3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4BF2A2D0-2A38-4114-B5F6-F723A0ECCAE2}">
      <dgm:prSet custT="1"/>
      <dgm:spPr/>
      <dgm:t>
        <a:bodyPr/>
        <a:lstStyle/>
        <a:p>
          <a:pPr rtl="0"/>
          <a:r>
            <a:rPr lang="zh-CN" altLang="en-US" sz="4000" b="1" smtClean="0">
              <a:latin typeface="黑体" pitchFamily="49" charset="-122"/>
              <a:ea typeface="黑体" pitchFamily="49" charset="-122"/>
            </a:rPr>
            <a:t>一、政策终结的障碍</a:t>
          </a:r>
          <a:endParaRPr lang="zh-CN" altLang="en-US" sz="4000" dirty="0">
            <a:latin typeface="黑体" pitchFamily="49" charset="-122"/>
            <a:ea typeface="黑体" pitchFamily="49" charset="-122"/>
          </a:endParaRPr>
        </a:p>
      </dgm:t>
    </dgm:pt>
    <dgm:pt modelId="{B5ADF899-3A5F-46DE-AD6A-BEDF67AC1C98}" type="parTrans" cxnId="{AB1BB622-596C-4513-A85C-8E810C5BFFC7}">
      <dgm:prSet/>
      <dgm:spPr/>
      <dgm:t>
        <a:bodyPr/>
        <a:lstStyle/>
        <a:p>
          <a:endParaRPr lang="zh-CN" altLang="en-US"/>
        </a:p>
      </dgm:t>
    </dgm:pt>
    <dgm:pt modelId="{CA3F6577-7301-418B-8ABA-305CC32692B5}" type="sibTrans" cxnId="{AB1BB622-596C-4513-A85C-8E810C5BFFC7}">
      <dgm:prSet/>
      <dgm:spPr/>
      <dgm:t>
        <a:bodyPr/>
        <a:lstStyle/>
        <a:p>
          <a:endParaRPr lang="zh-CN" altLang="en-US"/>
        </a:p>
      </dgm:t>
    </dgm:pt>
    <dgm:pt modelId="{6410D8F4-EA39-4EE5-8C30-F0ADEA006CAC}">
      <dgm:prSet custT="1"/>
      <dgm:spPr/>
      <dgm:t>
        <a:bodyPr/>
        <a:lstStyle/>
        <a:p>
          <a:pPr rtl="0"/>
          <a:r>
            <a:rPr lang="zh-CN" altLang="en-US" sz="4000" b="1" dirty="0" smtClean="0">
              <a:latin typeface="黑体" pitchFamily="49" charset="-122"/>
              <a:ea typeface="黑体" pitchFamily="49" charset="-122"/>
            </a:rPr>
            <a:t>二、政策终结的措施</a:t>
          </a:r>
          <a:endParaRPr lang="zh-CN" altLang="en-US" sz="4000" dirty="0">
            <a:latin typeface="黑体" pitchFamily="49" charset="-122"/>
            <a:ea typeface="黑体" pitchFamily="49" charset="-122"/>
          </a:endParaRPr>
        </a:p>
      </dgm:t>
    </dgm:pt>
    <dgm:pt modelId="{F7C4917C-CABB-4968-9FAB-AE71280E60D7}" type="parTrans" cxnId="{EFD19757-AD98-4CA7-8CA8-6E370E6C044B}">
      <dgm:prSet/>
      <dgm:spPr/>
      <dgm:t>
        <a:bodyPr/>
        <a:lstStyle/>
        <a:p>
          <a:endParaRPr lang="zh-CN" altLang="en-US"/>
        </a:p>
      </dgm:t>
    </dgm:pt>
    <dgm:pt modelId="{88ED088F-E42C-4CBD-A856-DD70F2A86501}" type="sibTrans" cxnId="{EFD19757-AD98-4CA7-8CA8-6E370E6C044B}">
      <dgm:prSet/>
      <dgm:spPr/>
      <dgm:t>
        <a:bodyPr/>
        <a:lstStyle/>
        <a:p>
          <a:endParaRPr lang="zh-CN" altLang="en-US"/>
        </a:p>
      </dgm:t>
    </dgm:pt>
    <dgm:pt modelId="{B7DD4254-83BA-491A-B180-B674B7F10806}" type="pres">
      <dgm:prSet presAssocID="{806A8F9D-737A-432D-89A0-EA94FAFE923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3D1227B-5F81-43E3-A002-E86704BE1B7B}" type="pres">
      <dgm:prSet presAssocID="{4BF2A2D0-2A38-4114-B5F6-F723A0ECCAE2}" presName="composite" presStyleCnt="0"/>
      <dgm:spPr/>
    </dgm:pt>
    <dgm:pt modelId="{9761E6D6-CEBD-42B8-B83D-234DA0890D8A}" type="pres">
      <dgm:prSet presAssocID="{4BF2A2D0-2A38-4114-B5F6-F723A0ECCAE2}" presName="imgShp" presStyleLbl="fgImgPlace1" presStyleIdx="0" presStyleCnt="2" custScaleX="86120" custScaleY="87517" custLinFactNeighborX="-39008" custLinFactNeighborY="63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000" r="-6000"/>
          </a:stretch>
        </a:blipFill>
      </dgm:spPr>
    </dgm:pt>
    <dgm:pt modelId="{6048FBF3-DB2C-4E04-B56D-93F6BB5080A5}" type="pres">
      <dgm:prSet presAssocID="{4BF2A2D0-2A38-4114-B5F6-F723A0ECCAE2}" presName="txShp" presStyleLbl="node1" presStyleIdx="0" presStyleCnt="2" custScaleX="13303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8BCB21-6478-45F6-9221-BB355ED75F75}" type="pres">
      <dgm:prSet presAssocID="{CA3F6577-7301-418B-8ABA-305CC32692B5}" presName="spacing" presStyleCnt="0"/>
      <dgm:spPr/>
    </dgm:pt>
    <dgm:pt modelId="{F09250BE-1A4E-4678-A7D1-AFDCD3EF1312}" type="pres">
      <dgm:prSet presAssocID="{6410D8F4-EA39-4EE5-8C30-F0ADEA006CAC}" presName="composite" presStyleCnt="0"/>
      <dgm:spPr/>
    </dgm:pt>
    <dgm:pt modelId="{D6923BA5-A68D-4DFF-90EE-FC302824F188}" type="pres">
      <dgm:prSet presAssocID="{6410D8F4-EA39-4EE5-8C30-F0ADEA006CAC}" presName="imgShp" presStyleLbl="fgImgPlace1" presStyleIdx="1" presStyleCnt="2" custScaleX="79265" custScaleY="76314" custLinFactNeighborX="-31513" custLinFactNeighborY="560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6000" b="-16000"/>
          </a:stretch>
        </a:blipFill>
      </dgm:spPr>
    </dgm:pt>
    <dgm:pt modelId="{61D71347-1554-4A86-84C5-99FA60862F14}" type="pres">
      <dgm:prSet presAssocID="{6410D8F4-EA39-4EE5-8C30-F0ADEA006CAC}" presName="txShp" presStyleLbl="node1" presStyleIdx="1" presStyleCnt="2" custScaleX="13012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10C8289-A62D-47EE-BFE4-010D466DAF0D}" type="presOf" srcId="{4BF2A2D0-2A38-4114-B5F6-F723A0ECCAE2}" destId="{6048FBF3-DB2C-4E04-B56D-93F6BB5080A5}" srcOrd="0" destOrd="0" presId="urn:microsoft.com/office/officeart/2005/8/layout/vList3#1"/>
    <dgm:cxn modelId="{AB1BB622-596C-4513-A85C-8E810C5BFFC7}" srcId="{806A8F9D-737A-432D-89A0-EA94FAFE923A}" destId="{4BF2A2D0-2A38-4114-B5F6-F723A0ECCAE2}" srcOrd="0" destOrd="0" parTransId="{B5ADF899-3A5F-46DE-AD6A-BEDF67AC1C98}" sibTransId="{CA3F6577-7301-418B-8ABA-305CC32692B5}"/>
    <dgm:cxn modelId="{2BD5D589-9469-4156-9BAB-1B4D3314A0B2}" type="presOf" srcId="{806A8F9D-737A-432D-89A0-EA94FAFE923A}" destId="{B7DD4254-83BA-491A-B180-B674B7F10806}" srcOrd="0" destOrd="0" presId="urn:microsoft.com/office/officeart/2005/8/layout/vList3#1"/>
    <dgm:cxn modelId="{D7E48BB5-D428-480D-AF53-835C4B52340E}" type="presOf" srcId="{6410D8F4-EA39-4EE5-8C30-F0ADEA006CAC}" destId="{61D71347-1554-4A86-84C5-99FA60862F14}" srcOrd="0" destOrd="0" presId="urn:microsoft.com/office/officeart/2005/8/layout/vList3#1"/>
    <dgm:cxn modelId="{EFD19757-AD98-4CA7-8CA8-6E370E6C044B}" srcId="{806A8F9D-737A-432D-89A0-EA94FAFE923A}" destId="{6410D8F4-EA39-4EE5-8C30-F0ADEA006CAC}" srcOrd="1" destOrd="0" parTransId="{F7C4917C-CABB-4968-9FAB-AE71280E60D7}" sibTransId="{88ED088F-E42C-4CBD-A856-DD70F2A86501}"/>
    <dgm:cxn modelId="{3ECBF7C7-B07B-4447-A7A5-62D6EAF90A5E}" type="presParOf" srcId="{B7DD4254-83BA-491A-B180-B674B7F10806}" destId="{63D1227B-5F81-43E3-A002-E86704BE1B7B}" srcOrd="0" destOrd="0" presId="urn:microsoft.com/office/officeart/2005/8/layout/vList3#1"/>
    <dgm:cxn modelId="{B0420173-32EC-43F9-A36C-FCBE3916102C}" type="presParOf" srcId="{63D1227B-5F81-43E3-A002-E86704BE1B7B}" destId="{9761E6D6-CEBD-42B8-B83D-234DA0890D8A}" srcOrd="0" destOrd="0" presId="urn:microsoft.com/office/officeart/2005/8/layout/vList3#1"/>
    <dgm:cxn modelId="{DD8C0BAC-851D-4A83-B06F-FB969EE2EE7D}" type="presParOf" srcId="{63D1227B-5F81-43E3-A002-E86704BE1B7B}" destId="{6048FBF3-DB2C-4E04-B56D-93F6BB5080A5}" srcOrd="1" destOrd="0" presId="urn:microsoft.com/office/officeart/2005/8/layout/vList3#1"/>
    <dgm:cxn modelId="{7AA97CFF-8AFC-4EE7-9027-FA8ED5918838}" type="presParOf" srcId="{B7DD4254-83BA-491A-B180-B674B7F10806}" destId="{C38BCB21-6478-45F6-9221-BB355ED75F75}" srcOrd="1" destOrd="0" presId="urn:microsoft.com/office/officeart/2005/8/layout/vList3#1"/>
    <dgm:cxn modelId="{29B2BE6E-DFF8-44A1-BE72-FB8516ADF215}" type="presParOf" srcId="{B7DD4254-83BA-491A-B180-B674B7F10806}" destId="{F09250BE-1A4E-4678-A7D1-AFDCD3EF1312}" srcOrd="2" destOrd="0" presId="urn:microsoft.com/office/officeart/2005/8/layout/vList3#1"/>
    <dgm:cxn modelId="{42354AA8-8946-4F04-914F-A118E80E2888}" type="presParOf" srcId="{F09250BE-1A4E-4678-A7D1-AFDCD3EF1312}" destId="{D6923BA5-A68D-4DFF-90EE-FC302824F188}" srcOrd="0" destOrd="0" presId="urn:microsoft.com/office/officeart/2005/8/layout/vList3#1"/>
    <dgm:cxn modelId="{68488900-9CF8-4C8C-98A8-B8EC9C6C6C1F}" type="presParOf" srcId="{F09250BE-1A4E-4678-A7D1-AFDCD3EF1312}" destId="{61D71347-1554-4A86-84C5-99FA60862F1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68B0D5-86A0-4430-A568-92945AEAF969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AB8CABD-2F53-48D1-996E-1FAB17608F34}">
      <dgm:prSet custT="1"/>
      <dgm:spPr/>
      <dgm:t>
        <a:bodyPr/>
        <a:lstStyle/>
        <a:p>
          <a:pPr rtl="0"/>
          <a:r>
            <a:rPr lang="zh-CN" sz="4000" dirty="0" smtClean="0">
              <a:latin typeface="黑体" pitchFamily="49" charset="-122"/>
              <a:ea typeface="黑体" pitchFamily="49" charset="-122"/>
            </a:rPr>
            <a:t>（一）心理方面的障碍</a:t>
          </a:r>
          <a:endParaRPr lang="zh-CN" altLang="en-US" sz="4000" b="1" dirty="0">
            <a:latin typeface="黑体" pitchFamily="49" charset="-122"/>
            <a:ea typeface="黑体" pitchFamily="49" charset="-122"/>
          </a:endParaRPr>
        </a:p>
      </dgm:t>
    </dgm:pt>
    <dgm:pt modelId="{156D62D6-0A41-4B0D-816E-B59901D2C1E5}" type="parTrans" cxnId="{A55BEBDC-573B-481B-A049-FB1819816E9C}">
      <dgm:prSet/>
      <dgm:spPr/>
      <dgm:t>
        <a:bodyPr/>
        <a:lstStyle/>
        <a:p>
          <a:endParaRPr lang="zh-CN" altLang="en-US"/>
        </a:p>
      </dgm:t>
    </dgm:pt>
    <dgm:pt modelId="{FB3E531E-A5B6-4CE9-971E-FACDF2006C64}" type="sibTrans" cxnId="{A55BEBDC-573B-481B-A049-FB1819816E9C}">
      <dgm:prSet/>
      <dgm:spPr/>
      <dgm:t>
        <a:bodyPr/>
        <a:lstStyle/>
        <a:p>
          <a:endParaRPr lang="zh-CN" altLang="en-US"/>
        </a:p>
      </dgm:t>
    </dgm:pt>
    <dgm:pt modelId="{6079624A-6E09-4685-BC60-FD5F31154969}">
      <dgm:prSet custT="1"/>
      <dgm:spPr/>
      <dgm:t>
        <a:bodyPr/>
        <a:lstStyle/>
        <a:p>
          <a:pPr rtl="0"/>
          <a:r>
            <a:rPr lang="zh-CN" sz="4000" b="1" dirty="0" smtClean="0">
              <a:latin typeface="黑体" pitchFamily="49" charset="-122"/>
              <a:ea typeface="黑体" pitchFamily="49" charset="-122"/>
            </a:rPr>
            <a:t>（二）组织方面的障碍</a:t>
          </a:r>
          <a:endParaRPr lang="zh-CN" altLang="en-US" sz="4000" b="1" dirty="0">
            <a:latin typeface="黑体" pitchFamily="49" charset="-122"/>
            <a:ea typeface="黑体" pitchFamily="49" charset="-122"/>
          </a:endParaRPr>
        </a:p>
      </dgm:t>
    </dgm:pt>
    <dgm:pt modelId="{E68A2341-01CB-4762-B8DE-D4C1949C768F}" type="parTrans" cxnId="{98B8394C-A374-4EA0-B977-217194411F4A}">
      <dgm:prSet/>
      <dgm:spPr/>
      <dgm:t>
        <a:bodyPr/>
        <a:lstStyle/>
        <a:p>
          <a:endParaRPr lang="zh-CN" altLang="en-US"/>
        </a:p>
      </dgm:t>
    </dgm:pt>
    <dgm:pt modelId="{E3B93EDD-2D22-4DCE-ADBD-5674EA14DF31}" type="sibTrans" cxnId="{98B8394C-A374-4EA0-B977-217194411F4A}">
      <dgm:prSet/>
      <dgm:spPr/>
      <dgm:t>
        <a:bodyPr/>
        <a:lstStyle/>
        <a:p>
          <a:endParaRPr lang="zh-CN" altLang="en-US"/>
        </a:p>
      </dgm:t>
    </dgm:pt>
    <dgm:pt modelId="{CAF7095E-8FFA-4F92-9095-03D87C70635D}">
      <dgm:prSet custT="1"/>
      <dgm:spPr/>
      <dgm:t>
        <a:bodyPr/>
        <a:lstStyle/>
        <a:p>
          <a:pPr rtl="0"/>
          <a:r>
            <a:rPr lang="zh-CN" sz="4000" b="1" dirty="0" smtClean="0">
              <a:latin typeface="黑体" pitchFamily="49" charset="-122"/>
              <a:ea typeface="黑体" pitchFamily="49" charset="-122"/>
            </a:rPr>
            <a:t>（三）社会方面的障碍</a:t>
          </a:r>
          <a:endParaRPr lang="zh-CN" altLang="en-US" sz="4000" b="1" dirty="0">
            <a:latin typeface="黑体" pitchFamily="49" charset="-122"/>
            <a:ea typeface="黑体" pitchFamily="49" charset="-122"/>
          </a:endParaRPr>
        </a:p>
      </dgm:t>
    </dgm:pt>
    <dgm:pt modelId="{538B212C-B288-46A7-8000-493930E8FE29}" type="parTrans" cxnId="{7D4FDA3B-CC12-44C8-AA2B-DBECD4D6F728}">
      <dgm:prSet/>
      <dgm:spPr/>
      <dgm:t>
        <a:bodyPr/>
        <a:lstStyle/>
        <a:p>
          <a:endParaRPr lang="zh-CN" altLang="en-US"/>
        </a:p>
      </dgm:t>
    </dgm:pt>
    <dgm:pt modelId="{A02B6530-5CF8-4FF1-B7A2-CEE0F0E8C4BF}" type="sibTrans" cxnId="{7D4FDA3B-CC12-44C8-AA2B-DBECD4D6F728}">
      <dgm:prSet/>
      <dgm:spPr/>
      <dgm:t>
        <a:bodyPr/>
        <a:lstStyle/>
        <a:p>
          <a:endParaRPr lang="zh-CN" altLang="en-US"/>
        </a:p>
      </dgm:t>
    </dgm:pt>
    <dgm:pt modelId="{025F0586-A1B2-41B6-9BE9-B6BDAC001DEA}">
      <dgm:prSet custT="1"/>
      <dgm:spPr/>
      <dgm:t>
        <a:bodyPr/>
        <a:lstStyle/>
        <a:p>
          <a:pPr rtl="0"/>
          <a:r>
            <a:rPr lang="zh-CN" sz="4000" b="1" dirty="0" smtClean="0">
              <a:latin typeface="黑体" pitchFamily="49" charset="-122"/>
              <a:ea typeface="黑体" pitchFamily="49" charset="-122"/>
            </a:rPr>
            <a:t>（四）法律方面的障碍</a:t>
          </a:r>
          <a:endParaRPr lang="zh-CN" altLang="en-US" sz="4000" b="1" dirty="0">
            <a:latin typeface="黑体" pitchFamily="49" charset="-122"/>
            <a:ea typeface="黑体" pitchFamily="49" charset="-122"/>
          </a:endParaRPr>
        </a:p>
      </dgm:t>
    </dgm:pt>
    <dgm:pt modelId="{AD4993B6-BEC7-49B2-91F3-F16C9F78AAE5}" type="parTrans" cxnId="{7F916539-E801-4E65-BFDC-129DD890E83B}">
      <dgm:prSet/>
      <dgm:spPr/>
      <dgm:t>
        <a:bodyPr/>
        <a:lstStyle/>
        <a:p>
          <a:endParaRPr lang="zh-CN" altLang="en-US"/>
        </a:p>
      </dgm:t>
    </dgm:pt>
    <dgm:pt modelId="{3124162F-9C2D-4CBB-A149-AD0CA3511A39}" type="sibTrans" cxnId="{7F916539-E801-4E65-BFDC-129DD890E83B}">
      <dgm:prSet/>
      <dgm:spPr/>
      <dgm:t>
        <a:bodyPr/>
        <a:lstStyle/>
        <a:p>
          <a:endParaRPr lang="zh-CN" altLang="en-US"/>
        </a:p>
      </dgm:t>
    </dgm:pt>
    <dgm:pt modelId="{5FB44B65-644F-47E7-9A0C-E29F5830AD51}">
      <dgm:prSet custT="1"/>
      <dgm:spPr/>
      <dgm:t>
        <a:bodyPr/>
        <a:lstStyle/>
        <a:p>
          <a:pPr algn="l" rtl="0"/>
          <a:r>
            <a:rPr lang="zh-CN" altLang="en-US" sz="3600" b="1" dirty="0" smtClean="0">
              <a:latin typeface="黑体" pitchFamily="49" charset="-122"/>
              <a:ea typeface="黑体" pitchFamily="49" charset="-122"/>
            </a:rPr>
            <a:t>  </a:t>
          </a:r>
          <a:r>
            <a:rPr lang="zh-CN" sz="4000" b="1" dirty="0" smtClean="0">
              <a:latin typeface="黑体" pitchFamily="49" charset="-122"/>
              <a:ea typeface="黑体" pitchFamily="49" charset="-122"/>
            </a:rPr>
            <a:t>（五）资源方面的障碍</a:t>
          </a:r>
          <a:endParaRPr lang="zh-CN" altLang="en-US" sz="4000" b="1" dirty="0">
            <a:latin typeface="黑体" pitchFamily="49" charset="-122"/>
            <a:ea typeface="黑体" pitchFamily="49" charset="-122"/>
          </a:endParaRPr>
        </a:p>
      </dgm:t>
    </dgm:pt>
    <dgm:pt modelId="{EF772CB6-C8BA-4E09-BA3B-D746D062FCCE}" type="parTrans" cxnId="{3505307C-BCC7-4B88-BF46-75E697B47456}">
      <dgm:prSet/>
      <dgm:spPr/>
      <dgm:t>
        <a:bodyPr/>
        <a:lstStyle/>
        <a:p>
          <a:endParaRPr lang="zh-CN" altLang="en-US"/>
        </a:p>
      </dgm:t>
    </dgm:pt>
    <dgm:pt modelId="{AA60A506-45EE-4CB2-9C7F-CBC28A513C8B}" type="sibTrans" cxnId="{3505307C-BCC7-4B88-BF46-75E697B47456}">
      <dgm:prSet/>
      <dgm:spPr/>
      <dgm:t>
        <a:bodyPr/>
        <a:lstStyle/>
        <a:p>
          <a:endParaRPr lang="zh-CN" altLang="en-US"/>
        </a:p>
      </dgm:t>
    </dgm:pt>
    <dgm:pt modelId="{1BDF4A40-AA04-4043-80B1-82630E13193D}" type="pres">
      <dgm:prSet presAssocID="{9668B0D5-86A0-4430-A568-92945AEAF9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C1173C2-A597-4FF1-9D4D-E7F92E4D1699}" type="pres">
      <dgm:prSet presAssocID="{AAB8CABD-2F53-48D1-996E-1FAB17608F34}" presName="linNode" presStyleCnt="0"/>
      <dgm:spPr/>
      <dgm:t>
        <a:bodyPr/>
        <a:lstStyle/>
        <a:p>
          <a:endParaRPr lang="zh-CN" altLang="en-US"/>
        </a:p>
      </dgm:t>
    </dgm:pt>
    <dgm:pt modelId="{71BC1930-BEDC-49D5-B780-563176990049}" type="pres">
      <dgm:prSet presAssocID="{AAB8CABD-2F53-48D1-996E-1FAB17608F34}" presName="parentText" presStyleLbl="node1" presStyleIdx="0" presStyleCnt="5" custScaleX="27764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8C1331F-25B4-475D-B4C5-44E2A75FAA3D}" type="pres">
      <dgm:prSet presAssocID="{FB3E531E-A5B6-4CE9-971E-FACDF2006C64}" presName="sp" presStyleCnt="0"/>
      <dgm:spPr/>
      <dgm:t>
        <a:bodyPr/>
        <a:lstStyle/>
        <a:p>
          <a:endParaRPr lang="zh-CN" altLang="en-US"/>
        </a:p>
      </dgm:t>
    </dgm:pt>
    <dgm:pt modelId="{F2964793-0860-4E91-AAA5-A24C9F754D66}" type="pres">
      <dgm:prSet presAssocID="{6079624A-6E09-4685-BC60-FD5F31154969}" presName="linNode" presStyleCnt="0"/>
      <dgm:spPr/>
      <dgm:t>
        <a:bodyPr/>
        <a:lstStyle/>
        <a:p>
          <a:endParaRPr lang="zh-CN" altLang="en-US"/>
        </a:p>
      </dgm:t>
    </dgm:pt>
    <dgm:pt modelId="{29496B3F-1BE0-4E50-B3AC-918453C23608}" type="pres">
      <dgm:prSet presAssocID="{6079624A-6E09-4685-BC60-FD5F31154969}" presName="parentText" presStyleLbl="node1" presStyleIdx="1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85C87D-BDD1-48A8-BED6-9CF4399A361D}" type="pres">
      <dgm:prSet presAssocID="{E3B93EDD-2D22-4DCE-ADBD-5674EA14DF31}" presName="sp" presStyleCnt="0"/>
      <dgm:spPr/>
      <dgm:t>
        <a:bodyPr/>
        <a:lstStyle/>
        <a:p>
          <a:endParaRPr lang="zh-CN" altLang="en-US"/>
        </a:p>
      </dgm:t>
    </dgm:pt>
    <dgm:pt modelId="{77698D9F-FD09-457D-B1F1-79CEF10B6DCC}" type="pres">
      <dgm:prSet presAssocID="{CAF7095E-8FFA-4F92-9095-03D87C70635D}" presName="linNode" presStyleCnt="0"/>
      <dgm:spPr/>
      <dgm:t>
        <a:bodyPr/>
        <a:lstStyle/>
        <a:p>
          <a:endParaRPr lang="zh-CN" altLang="en-US"/>
        </a:p>
      </dgm:t>
    </dgm:pt>
    <dgm:pt modelId="{CE9D7053-C499-4C3E-A075-4D2F4A871242}" type="pres">
      <dgm:prSet presAssocID="{CAF7095E-8FFA-4F92-9095-03D87C70635D}" presName="parentText" presStyleLbl="node1" presStyleIdx="2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75AD96-CD1D-49AD-8DA4-791D10D7AF89}" type="pres">
      <dgm:prSet presAssocID="{A02B6530-5CF8-4FF1-B7A2-CEE0F0E8C4BF}" presName="sp" presStyleCnt="0"/>
      <dgm:spPr/>
      <dgm:t>
        <a:bodyPr/>
        <a:lstStyle/>
        <a:p>
          <a:endParaRPr lang="zh-CN" altLang="en-US"/>
        </a:p>
      </dgm:t>
    </dgm:pt>
    <dgm:pt modelId="{8EF40D85-A7B9-42D8-8E38-F0E7E6ED9407}" type="pres">
      <dgm:prSet presAssocID="{025F0586-A1B2-41B6-9BE9-B6BDAC001DEA}" presName="linNode" presStyleCnt="0"/>
      <dgm:spPr/>
      <dgm:t>
        <a:bodyPr/>
        <a:lstStyle/>
        <a:p>
          <a:endParaRPr lang="zh-CN" altLang="en-US"/>
        </a:p>
      </dgm:t>
    </dgm:pt>
    <dgm:pt modelId="{9D3A8F56-D4F7-4877-BA31-A7AFD2612A4E}" type="pres">
      <dgm:prSet presAssocID="{025F0586-A1B2-41B6-9BE9-B6BDAC001DEA}" presName="parentText" presStyleLbl="node1" presStyleIdx="3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FFCDA6-DE3B-4595-A14B-F23B139F9788}" type="pres">
      <dgm:prSet presAssocID="{3124162F-9C2D-4CBB-A149-AD0CA3511A39}" presName="sp" presStyleCnt="0"/>
      <dgm:spPr/>
      <dgm:t>
        <a:bodyPr/>
        <a:lstStyle/>
        <a:p>
          <a:endParaRPr lang="zh-CN" altLang="en-US"/>
        </a:p>
      </dgm:t>
    </dgm:pt>
    <dgm:pt modelId="{D666DB1A-0AA9-43C9-ADA0-5CCB78093A86}" type="pres">
      <dgm:prSet presAssocID="{5FB44B65-644F-47E7-9A0C-E29F5830AD51}" presName="linNode" presStyleCnt="0"/>
      <dgm:spPr/>
      <dgm:t>
        <a:bodyPr/>
        <a:lstStyle/>
        <a:p>
          <a:endParaRPr lang="zh-CN" altLang="en-US"/>
        </a:p>
      </dgm:t>
    </dgm:pt>
    <dgm:pt modelId="{66BECB7D-5354-4CE6-86F6-755F38553892}" type="pres">
      <dgm:prSet presAssocID="{5FB44B65-644F-47E7-9A0C-E29F5830AD51}" presName="parentText" presStyleLbl="node1" presStyleIdx="4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CA09998-A992-4A4F-A150-7F4413800BB1}" type="presOf" srcId="{5FB44B65-644F-47E7-9A0C-E29F5830AD51}" destId="{66BECB7D-5354-4CE6-86F6-755F38553892}" srcOrd="0" destOrd="0" presId="urn:microsoft.com/office/officeart/2005/8/layout/vList5"/>
    <dgm:cxn modelId="{DB8D0ED0-250B-4FE0-9CEC-3B8D9795D7F7}" type="presOf" srcId="{CAF7095E-8FFA-4F92-9095-03D87C70635D}" destId="{CE9D7053-C499-4C3E-A075-4D2F4A871242}" srcOrd="0" destOrd="0" presId="urn:microsoft.com/office/officeart/2005/8/layout/vList5"/>
    <dgm:cxn modelId="{98B8394C-A374-4EA0-B977-217194411F4A}" srcId="{9668B0D5-86A0-4430-A568-92945AEAF969}" destId="{6079624A-6E09-4685-BC60-FD5F31154969}" srcOrd="1" destOrd="0" parTransId="{E68A2341-01CB-4762-B8DE-D4C1949C768F}" sibTransId="{E3B93EDD-2D22-4DCE-ADBD-5674EA14DF31}"/>
    <dgm:cxn modelId="{C1E25ADC-0293-4ABF-A28B-517597490657}" type="presOf" srcId="{9668B0D5-86A0-4430-A568-92945AEAF969}" destId="{1BDF4A40-AA04-4043-80B1-82630E13193D}" srcOrd="0" destOrd="0" presId="urn:microsoft.com/office/officeart/2005/8/layout/vList5"/>
    <dgm:cxn modelId="{7F916539-E801-4E65-BFDC-129DD890E83B}" srcId="{9668B0D5-86A0-4430-A568-92945AEAF969}" destId="{025F0586-A1B2-41B6-9BE9-B6BDAC001DEA}" srcOrd="3" destOrd="0" parTransId="{AD4993B6-BEC7-49B2-91F3-F16C9F78AAE5}" sibTransId="{3124162F-9C2D-4CBB-A149-AD0CA3511A39}"/>
    <dgm:cxn modelId="{A55BEBDC-573B-481B-A049-FB1819816E9C}" srcId="{9668B0D5-86A0-4430-A568-92945AEAF969}" destId="{AAB8CABD-2F53-48D1-996E-1FAB17608F34}" srcOrd="0" destOrd="0" parTransId="{156D62D6-0A41-4B0D-816E-B59901D2C1E5}" sibTransId="{FB3E531E-A5B6-4CE9-971E-FACDF2006C64}"/>
    <dgm:cxn modelId="{729AAE85-2676-4A30-86AE-C4DE1104D61E}" type="presOf" srcId="{025F0586-A1B2-41B6-9BE9-B6BDAC001DEA}" destId="{9D3A8F56-D4F7-4877-BA31-A7AFD2612A4E}" srcOrd="0" destOrd="0" presId="urn:microsoft.com/office/officeart/2005/8/layout/vList5"/>
    <dgm:cxn modelId="{7D4FDA3B-CC12-44C8-AA2B-DBECD4D6F728}" srcId="{9668B0D5-86A0-4430-A568-92945AEAF969}" destId="{CAF7095E-8FFA-4F92-9095-03D87C70635D}" srcOrd="2" destOrd="0" parTransId="{538B212C-B288-46A7-8000-493930E8FE29}" sibTransId="{A02B6530-5CF8-4FF1-B7A2-CEE0F0E8C4BF}"/>
    <dgm:cxn modelId="{3505307C-BCC7-4B88-BF46-75E697B47456}" srcId="{9668B0D5-86A0-4430-A568-92945AEAF969}" destId="{5FB44B65-644F-47E7-9A0C-E29F5830AD51}" srcOrd="4" destOrd="0" parTransId="{EF772CB6-C8BA-4E09-BA3B-D746D062FCCE}" sibTransId="{AA60A506-45EE-4CB2-9C7F-CBC28A513C8B}"/>
    <dgm:cxn modelId="{DBEF8964-87A3-4E82-93BD-44F27BB01587}" type="presOf" srcId="{AAB8CABD-2F53-48D1-996E-1FAB17608F34}" destId="{71BC1930-BEDC-49D5-B780-563176990049}" srcOrd="0" destOrd="0" presId="urn:microsoft.com/office/officeart/2005/8/layout/vList5"/>
    <dgm:cxn modelId="{72101C8F-5C4D-4D82-B06C-634D35A5ACA4}" type="presOf" srcId="{6079624A-6E09-4685-BC60-FD5F31154969}" destId="{29496B3F-1BE0-4E50-B3AC-918453C23608}" srcOrd="0" destOrd="0" presId="urn:microsoft.com/office/officeart/2005/8/layout/vList5"/>
    <dgm:cxn modelId="{B264E2FA-BE08-4B28-B1A3-379ED9A50452}" type="presParOf" srcId="{1BDF4A40-AA04-4043-80B1-82630E13193D}" destId="{BC1173C2-A597-4FF1-9D4D-E7F92E4D1699}" srcOrd="0" destOrd="0" presId="urn:microsoft.com/office/officeart/2005/8/layout/vList5"/>
    <dgm:cxn modelId="{2B4E9439-8E4A-43F9-8D7F-9C834F7F8E93}" type="presParOf" srcId="{BC1173C2-A597-4FF1-9D4D-E7F92E4D1699}" destId="{71BC1930-BEDC-49D5-B780-563176990049}" srcOrd="0" destOrd="0" presId="urn:microsoft.com/office/officeart/2005/8/layout/vList5"/>
    <dgm:cxn modelId="{EAFAF65D-823D-4384-AA98-34F9CAA9CD04}" type="presParOf" srcId="{1BDF4A40-AA04-4043-80B1-82630E13193D}" destId="{C8C1331F-25B4-475D-B4C5-44E2A75FAA3D}" srcOrd="1" destOrd="0" presId="urn:microsoft.com/office/officeart/2005/8/layout/vList5"/>
    <dgm:cxn modelId="{00EDDE1D-8541-4685-B496-48669BE1D381}" type="presParOf" srcId="{1BDF4A40-AA04-4043-80B1-82630E13193D}" destId="{F2964793-0860-4E91-AAA5-A24C9F754D66}" srcOrd="2" destOrd="0" presId="urn:microsoft.com/office/officeart/2005/8/layout/vList5"/>
    <dgm:cxn modelId="{F55214A2-5F68-4C7E-AA60-B87069E4F7DB}" type="presParOf" srcId="{F2964793-0860-4E91-AAA5-A24C9F754D66}" destId="{29496B3F-1BE0-4E50-B3AC-918453C23608}" srcOrd="0" destOrd="0" presId="urn:microsoft.com/office/officeart/2005/8/layout/vList5"/>
    <dgm:cxn modelId="{D55E5A18-EB28-4E75-8DD7-B9D59FC0D5F5}" type="presParOf" srcId="{1BDF4A40-AA04-4043-80B1-82630E13193D}" destId="{1985C87D-BDD1-48A8-BED6-9CF4399A361D}" srcOrd="3" destOrd="0" presId="urn:microsoft.com/office/officeart/2005/8/layout/vList5"/>
    <dgm:cxn modelId="{910FA847-683A-42D8-AB7E-0F087D49D0D7}" type="presParOf" srcId="{1BDF4A40-AA04-4043-80B1-82630E13193D}" destId="{77698D9F-FD09-457D-B1F1-79CEF10B6DCC}" srcOrd="4" destOrd="0" presId="urn:microsoft.com/office/officeart/2005/8/layout/vList5"/>
    <dgm:cxn modelId="{79923661-279A-4540-824F-C09E47D26091}" type="presParOf" srcId="{77698D9F-FD09-457D-B1F1-79CEF10B6DCC}" destId="{CE9D7053-C499-4C3E-A075-4D2F4A871242}" srcOrd="0" destOrd="0" presId="urn:microsoft.com/office/officeart/2005/8/layout/vList5"/>
    <dgm:cxn modelId="{F0EC17C7-B209-4FBE-AEC7-1F8C741DBFA8}" type="presParOf" srcId="{1BDF4A40-AA04-4043-80B1-82630E13193D}" destId="{C575AD96-CD1D-49AD-8DA4-791D10D7AF89}" srcOrd="5" destOrd="0" presId="urn:microsoft.com/office/officeart/2005/8/layout/vList5"/>
    <dgm:cxn modelId="{CF44F6C4-CC6A-4A31-B349-0487E474A3C8}" type="presParOf" srcId="{1BDF4A40-AA04-4043-80B1-82630E13193D}" destId="{8EF40D85-A7B9-42D8-8E38-F0E7E6ED9407}" srcOrd="6" destOrd="0" presId="urn:microsoft.com/office/officeart/2005/8/layout/vList5"/>
    <dgm:cxn modelId="{7F2529F1-0ABC-4577-9DC3-2BA00C64FC7B}" type="presParOf" srcId="{8EF40D85-A7B9-42D8-8E38-F0E7E6ED9407}" destId="{9D3A8F56-D4F7-4877-BA31-A7AFD2612A4E}" srcOrd="0" destOrd="0" presId="urn:microsoft.com/office/officeart/2005/8/layout/vList5"/>
    <dgm:cxn modelId="{6D98BFDD-BAC5-46BC-9A4D-7C249FB7B2B2}" type="presParOf" srcId="{1BDF4A40-AA04-4043-80B1-82630E13193D}" destId="{C0FFCDA6-DE3B-4595-A14B-F23B139F9788}" srcOrd="7" destOrd="0" presId="urn:microsoft.com/office/officeart/2005/8/layout/vList5"/>
    <dgm:cxn modelId="{05C9AC73-4C4F-491A-8058-F11057CD2EC8}" type="presParOf" srcId="{1BDF4A40-AA04-4043-80B1-82630E13193D}" destId="{D666DB1A-0AA9-43C9-ADA0-5CCB78093A86}" srcOrd="8" destOrd="0" presId="urn:microsoft.com/office/officeart/2005/8/layout/vList5"/>
    <dgm:cxn modelId="{F67CD0E6-43B4-4907-88B1-554DC1D450D7}" type="presParOf" srcId="{D666DB1A-0AA9-43C9-ADA0-5CCB78093A86}" destId="{66BECB7D-5354-4CE6-86F6-755F3855389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ED393F-F997-458A-91DD-05364E5E3DF2}">
      <dsp:nvSpPr>
        <dsp:cNvPr id="0" name=""/>
        <dsp:cNvSpPr/>
      </dsp:nvSpPr>
      <dsp:spPr>
        <a:xfrm>
          <a:off x="0" y="422789"/>
          <a:ext cx="6616138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>
              <a:latin typeface="黑体" pitchFamily="49" charset="-122"/>
              <a:ea typeface="黑体" pitchFamily="49" charset="-122"/>
            </a:rPr>
            <a:t>一、政策终结的含义</a:t>
          </a:r>
          <a:endParaRPr lang="zh-CN" altLang="en-US" sz="4400" b="1" kern="1200" dirty="0">
            <a:latin typeface="黑体" pitchFamily="49" charset="-122"/>
            <a:ea typeface="黑体" pitchFamily="49" charset="-122"/>
          </a:endParaRPr>
        </a:p>
      </dsp:txBody>
      <dsp:txXfrm>
        <a:off x="0" y="422789"/>
        <a:ext cx="6616138" cy="1216800"/>
      </dsp:txXfrm>
    </dsp:sp>
    <dsp:sp modelId="{3D8ABD9E-0924-47BA-B386-780827E829E0}">
      <dsp:nvSpPr>
        <dsp:cNvPr id="0" name=""/>
        <dsp:cNvSpPr/>
      </dsp:nvSpPr>
      <dsp:spPr>
        <a:xfrm>
          <a:off x="0" y="1826789"/>
          <a:ext cx="6616138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kern="1200" dirty="0" smtClean="0">
              <a:latin typeface="黑体" pitchFamily="49" charset="-122"/>
              <a:ea typeface="黑体" pitchFamily="49" charset="-122"/>
            </a:rPr>
            <a:t>二、政策终结的地位和作用</a:t>
          </a:r>
          <a:endParaRPr lang="zh-CN" altLang="en-US" sz="4000" b="1" kern="1200" dirty="0">
            <a:latin typeface="黑体" pitchFamily="49" charset="-122"/>
            <a:ea typeface="黑体" pitchFamily="49" charset="-122"/>
          </a:endParaRPr>
        </a:p>
      </dsp:txBody>
      <dsp:txXfrm>
        <a:off x="0" y="1826789"/>
        <a:ext cx="6616138" cy="1216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ED393F-F997-458A-91DD-05364E5E3DF2}">
      <dsp:nvSpPr>
        <dsp:cNvPr id="0" name=""/>
        <dsp:cNvSpPr/>
      </dsp:nvSpPr>
      <dsp:spPr>
        <a:xfrm>
          <a:off x="0" y="422789"/>
          <a:ext cx="6423340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>
              <a:latin typeface="黑体" pitchFamily="49" charset="-122"/>
              <a:ea typeface="黑体" pitchFamily="49" charset="-122"/>
            </a:rPr>
            <a:t>一、政策终结的对象</a:t>
          </a:r>
          <a:endParaRPr lang="zh-CN" altLang="en-US" sz="4400" b="1" kern="1200" dirty="0">
            <a:latin typeface="黑体" pitchFamily="49" charset="-122"/>
            <a:ea typeface="黑体" pitchFamily="49" charset="-122"/>
          </a:endParaRPr>
        </a:p>
      </dsp:txBody>
      <dsp:txXfrm>
        <a:off x="0" y="422789"/>
        <a:ext cx="6423340" cy="1216800"/>
      </dsp:txXfrm>
    </dsp:sp>
    <dsp:sp modelId="{3D8ABD9E-0924-47BA-B386-780827E829E0}">
      <dsp:nvSpPr>
        <dsp:cNvPr id="0" name=""/>
        <dsp:cNvSpPr/>
      </dsp:nvSpPr>
      <dsp:spPr>
        <a:xfrm>
          <a:off x="0" y="1826789"/>
          <a:ext cx="6423340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>
              <a:latin typeface="黑体" pitchFamily="49" charset="-122"/>
              <a:ea typeface="黑体" pitchFamily="49" charset="-122"/>
            </a:rPr>
            <a:t>二、政策终结的形式</a:t>
          </a:r>
          <a:endParaRPr lang="zh-CN" altLang="en-US" sz="4400" b="1" kern="1200" dirty="0">
            <a:latin typeface="黑体" pitchFamily="49" charset="-122"/>
            <a:ea typeface="黑体" pitchFamily="49" charset="-122"/>
          </a:endParaRPr>
        </a:p>
      </dsp:txBody>
      <dsp:txXfrm>
        <a:off x="0" y="1826789"/>
        <a:ext cx="6423340" cy="1216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898A41-0758-4C8C-A974-0325811DBD69}">
      <dsp:nvSpPr>
        <dsp:cNvPr id="0" name=""/>
        <dsp:cNvSpPr/>
      </dsp:nvSpPr>
      <dsp:spPr>
        <a:xfrm>
          <a:off x="1281614" y="66926"/>
          <a:ext cx="5969044" cy="1195662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（一）权力与责任</a:t>
          </a:r>
          <a:endParaRPr lang="zh-CN" altLang="en-US" sz="44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1281614" y="66926"/>
        <a:ext cx="5969044" cy="1195662"/>
      </dsp:txXfrm>
    </dsp:sp>
    <dsp:sp modelId="{BD68B544-3706-412C-AD17-A569EE8EE157}">
      <dsp:nvSpPr>
        <dsp:cNvPr id="0" name=""/>
        <dsp:cNvSpPr/>
      </dsp:nvSpPr>
      <dsp:spPr>
        <a:xfrm>
          <a:off x="1243233" y="1365439"/>
          <a:ext cx="5839943" cy="1195662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（二）政策功能</a:t>
          </a:r>
          <a:endParaRPr lang="zh-CN" altLang="en-US" sz="44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1243233" y="1365439"/>
        <a:ext cx="5839943" cy="1195662"/>
      </dsp:txXfrm>
    </dsp:sp>
    <dsp:sp modelId="{7EB3C656-755D-4AC4-BF35-E3078F1C93A9}">
      <dsp:nvSpPr>
        <dsp:cNvPr id="0" name=""/>
        <dsp:cNvSpPr/>
      </dsp:nvSpPr>
      <dsp:spPr>
        <a:xfrm>
          <a:off x="1243233" y="2728494"/>
          <a:ext cx="5882987" cy="1195662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（三）相关组织</a:t>
          </a:r>
          <a:endParaRPr lang="zh-CN" altLang="en-US" sz="44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1243233" y="2728494"/>
        <a:ext cx="5882987" cy="119566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0EAB34-E883-4E8E-B9C9-1DC00051CF4A}">
      <dsp:nvSpPr>
        <dsp:cNvPr id="0" name=""/>
        <dsp:cNvSpPr/>
      </dsp:nvSpPr>
      <dsp:spPr>
        <a:xfrm>
          <a:off x="1586399" y="1440"/>
          <a:ext cx="4243332" cy="7551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（一）废止</a:t>
          </a:r>
          <a:endParaRPr lang="zh-CN" altLang="en-US" sz="40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1586399" y="1440"/>
        <a:ext cx="4243332" cy="755178"/>
      </dsp:txXfrm>
    </dsp:sp>
    <dsp:sp modelId="{541C8958-07B6-4591-937E-2C84ABA48D54}">
      <dsp:nvSpPr>
        <dsp:cNvPr id="0" name=""/>
        <dsp:cNvSpPr/>
      </dsp:nvSpPr>
      <dsp:spPr>
        <a:xfrm>
          <a:off x="1586399" y="851503"/>
          <a:ext cx="4319730" cy="6777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（二）替代</a:t>
          </a:r>
          <a:endParaRPr lang="zh-CN" altLang="en-US" sz="40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1586399" y="851503"/>
        <a:ext cx="4319730" cy="677745"/>
      </dsp:txXfrm>
    </dsp:sp>
    <dsp:sp modelId="{318DFBEF-5C76-4291-9383-03404C478198}">
      <dsp:nvSpPr>
        <dsp:cNvPr id="0" name=""/>
        <dsp:cNvSpPr/>
      </dsp:nvSpPr>
      <dsp:spPr>
        <a:xfrm>
          <a:off x="1586399" y="1624133"/>
          <a:ext cx="4319730" cy="6777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（三）合并</a:t>
          </a:r>
          <a:endParaRPr lang="zh-CN" altLang="en-US" sz="40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1586399" y="1624133"/>
        <a:ext cx="4319730" cy="677745"/>
      </dsp:txXfrm>
    </dsp:sp>
    <dsp:sp modelId="{8DA96E7B-3EEE-4CFE-9F6F-088B294B5B99}">
      <dsp:nvSpPr>
        <dsp:cNvPr id="0" name=""/>
        <dsp:cNvSpPr/>
      </dsp:nvSpPr>
      <dsp:spPr>
        <a:xfrm>
          <a:off x="1586399" y="2396763"/>
          <a:ext cx="4423747" cy="6777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（四）分解</a:t>
          </a:r>
          <a:endParaRPr lang="zh-CN" altLang="en-US" sz="40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1586399" y="2396763"/>
        <a:ext cx="4423747" cy="677745"/>
      </dsp:txXfrm>
    </dsp:sp>
    <dsp:sp modelId="{25C0489D-3C56-4396-B9A2-A5877433629B}">
      <dsp:nvSpPr>
        <dsp:cNvPr id="0" name=""/>
        <dsp:cNvSpPr/>
      </dsp:nvSpPr>
      <dsp:spPr>
        <a:xfrm>
          <a:off x="1586399" y="3169393"/>
          <a:ext cx="4521343" cy="6777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（五）缩减</a:t>
          </a:r>
          <a:endParaRPr lang="zh-CN" altLang="en-US" sz="40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1586399" y="3169393"/>
        <a:ext cx="4521343" cy="67774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48FBF3-DB2C-4E04-B56D-93F6BB5080A5}">
      <dsp:nvSpPr>
        <dsp:cNvPr id="0" name=""/>
        <dsp:cNvSpPr/>
      </dsp:nvSpPr>
      <dsp:spPr>
        <a:xfrm rot="10800000">
          <a:off x="393365" y="2021"/>
          <a:ext cx="6033617" cy="137892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067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kern="1200" smtClean="0">
              <a:latin typeface="黑体" pitchFamily="49" charset="-122"/>
              <a:ea typeface="黑体" pitchFamily="49" charset="-122"/>
            </a:rPr>
            <a:t>一、政策终结的障碍</a:t>
          </a:r>
          <a:endParaRPr lang="zh-CN" altLang="en-US" sz="4000" kern="1200" dirty="0">
            <a:latin typeface="黑体" pitchFamily="49" charset="-122"/>
            <a:ea typeface="黑体" pitchFamily="49" charset="-122"/>
          </a:endParaRPr>
        </a:p>
      </dsp:txBody>
      <dsp:txXfrm rot="10800000">
        <a:off x="393365" y="2021"/>
        <a:ext cx="6033617" cy="1378922"/>
      </dsp:txXfrm>
    </dsp:sp>
    <dsp:sp modelId="{9761E6D6-CEBD-42B8-B83D-234DA0890D8A}">
      <dsp:nvSpPr>
        <dsp:cNvPr id="0" name=""/>
        <dsp:cNvSpPr/>
      </dsp:nvSpPr>
      <dsp:spPr>
        <a:xfrm>
          <a:off x="10754" y="96815"/>
          <a:ext cx="1187528" cy="120679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71347-1554-4A86-84C5-99FA60862F14}">
      <dsp:nvSpPr>
        <dsp:cNvPr id="0" name=""/>
        <dsp:cNvSpPr/>
      </dsp:nvSpPr>
      <dsp:spPr>
        <a:xfrm rot="10800000">
          <a:off x="459175" y="1792562"/>
          <a:ext cx="5901996" cy="1378922"/>
        </a:xfrm>
        <a:prstGeom prst="homePlat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067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kern="1200" dirty="0" smtClean="0">
              <a:latin typeface="黑体" pitchFamily="49" charset="-122"/>
              <a:ea typeface="黑体" pitchFamily="49" charset="-122"/>
            </a:rPr>
            <a:t>二、政策终结的措施</a:t>
          </a:r>
          <a:endParaRPr lang="zh-CN" altLang="en-US" sz="4000" kern="1200" dirty="0">
            <a:latin typeface="黑体" pitchFamily="49" charset="-122"/>
            <a:ea typeface="黑体" pitchFamily="49" charset="-122"/>
          </a:endParaRPr>
        </a:p>
      </dsp:txBody>
      <dsp:txXfrm rot="10800000">
        <a:off x="459175" y="1792562"/>
        <a:ext cx="5901996" cy="1378922"/>
      </dsp:txXfrm>
    </dsp:sp>
    <dsp:sp modelId="{D6923BA5-A68D-4DFF-90EE-FC302824F188}">
      <dsp:nvSpPr>
        <dsp:cNvPr id="0" name=""/>
        <dsp:cNvSpPr/>
      </dsp:nvSpPr>
      <dsp:spPr>
        <a:xfrm>
          <a:off x="161366" y="2033198"/>
          <a:ext cx="1093002" cy="105231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BC1930-BEDC-49D5-B780-563176990049}">
      <dsp:nvSpPr>
        <dsp:cNvPr id="0" name=""/>
        <dsp:cNvSpPr/>
      </dsp:nvSpPr>
      <dsp:spPr>
        <a:xfrm>
          <a:off x="1590" y="1602"/>
          <a:ext cx="6410304" cy="7006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4000" kern="1200" dirty="0" smtClean="0">
              <a:latin typeface="黑体" pitchFamily="49" charset="-122"/>
              <a:ea typeface="黑体" pitchFamily="49" charset="-122"/>
            </a:rPr>
            <a:t>（一）心理方面的障碍</a:t>
          </a:r>
          <a:endParaRPr lang="zh-CN" altLang="en-US" sz="4000" b="1" kern="1200" dirty="0">
            <a:latin typeface="黑体" pitchFamily="49" charset="-122"/>
            <a:ea typeface="黑体" pitchFamily="49" charset="-122"/>
          </a:endParaRPr>
        </a:p>
      </dsp:txBody>
      <dsp:txXfrm>
        <a:off x="1590" y="1602"/>
        <a:ext cx="6410304" cy="700674"/>
      </dsp:txXfrm>
    </dsp:sp>
    <dsp:sp modelId="{29496B3F-1BE0-4E50-B3AC-918453C23608}">
      <dsp:nvSpPr>
        <dsp:cNvPr id="0" name=""/>
        <dsp:cNvSpPr/>
      </dsp:nvSpPr>
      <dsp:spPr>
        <a:xfrm>
          <a:off x="1590" y="737311"/>
          <a:ext cx="6407227" cy="7006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4000" b="1" kern="1200" dirty="0" smtClean="0">
              <a:latin typeface="黑体" pitchFamily="49" charset="-122"/>
              <a:ea typeface="黑体" pitchFamily="49" charset="-122"/>
            </a:rPr>
            <a:t>（二）组织方面的障碍</a:t>
          </a:r>
          <a:endParaRPr lang="zh-CN" altLang="en-US" sz="4000" b="1" kern="1200" dirty="0">
            <a:latin typeface="黑体" pitchFamily="49" charset="-122"/>
            <a:ea typeface="黑体" pitchFamily="49" charset="-122"/>
          </a:endParaRPr>
        </a:p>
      </dsp:txBody>
      <dsp:txXfrm>
        <a:off x="1590" y="737311"/>
        <a:ext cx="6407227" cy="700674"/>
      </dsp:txXfrm>
    </dsp:sp>
    <dsp:sp modelId="{CE9D7053-C499-4C3E-A075-4D2F4A871242}">
      <dsp:nvSpPr>
        <dsp:cNvPr id="0" name=""/>
        <dsp:cNvSpPr/>
      </dsp:nvSpPr>
      <dsp:spPr>
        <a:xfrm>
          <a:off x="1590" y="1473019"/>
          <a:ext cx="6407227" cy="7006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4000" b="1" kern="1200" dirty="0" smtClean="0">
              <a:latin typeface="黑体" pitchFamily="49" charset="-122"/>
              <a:ea typeface="黑体" pitchFamily="49" charset="-122"/>
            </a:rPr>
            <a:t>（三）社会方面的障碍</a:t>
          </a:r>
          <a:endParaRPr lang="zh-CN" altLang="en-US" sz="4000" b="1" kern="1200" dirty="0">
            <a:latin typeface="黑体" pitchFamily="49" charset="-122"/>
            <a:ea typeface="黑体" pitchFamily="49" charset="-122"/>
          </a:endParaRPr>
        </a:p>
      </dsp:txBody>
      <dsp:txXfrm>
        <a:off x="1590" y="1473019"/>
        <a:ext cx="6407227" cy="700674"/>
      </dsp:txXfrm>
    </dsp:sp>
    <dsp:sp modelId="{9D3A8F56-D4F7-4877-BA31-A7AFD2612A4E}">
      <dsp:nvSpPr>
        <dsp:cNvPr id="0" name=""/>
        <dsp:cNvSpPr/>
      </dsp:nvSpPr>
      <dsp:spPr>
        <a:xfrm>
          <a:off x="1590" y="2208728"/>
          <a:ext cx="6407227" cy="7006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4000" b="1" kern="1200" dirty="0" smtClean="0">
              <a:latin typeface="黑体" pitchFamily="49" charset="-122"/>
              <a:ea typeface="黑体" pitchFamily="49" charset="-122"/>
            </a:rPr>
            <a:t>（四）法律方面的障碍</a:t>
          </a:r>
          <a:endParaRPr lang="zh-CN" altLang="en-US" sz="4000" b="1" kern="1200" dirty="0">
            <a:latin typeface="黑体" pitchFamily="49" charset="-122"/>
            <a:ea typeface="黑体" pitchFamily="49" charset="-122"/>
          </a:endParaRPr>
        </a:p>
      </dsp:txBody>
      <dsp:txXfrm>
        <a:off x="1590" y="2208728"/>
        <a:ext cx="6407227" cy="700674"/>
      </dsp:txXfrm>
    </dsp:sp>
    <dsp:sp modelId="{66BECB7D-5354-4CE6-86F6-755F38553892}">
      <dsp:nvSpPr>
        <dsp:cNvPr id="0" name=""/>
        <dsp:cNvSpPr/>
      </dsp:nvSpPr>
      <dsp:spPr>
        <a:xfrm>
          <a:off x="1590" y="2944436"/>
          <a:ext cx="6407227" cy="7006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>
              <a:latin typeface="黑体" pitchFamily="49" charset="-122"/>
              <a:ea typeface="黑体" pitchFamily="49" charset="-122"/>
            </a:rPr>
            <a:t>  </a:t>
          </a:r>
          <a:r>
            <a:rPr lang="zh-CN" sz="4000" b="1" kern="1200" dirty="0" smtClean="0">
              <a:latin typeface="黑体" pitchFamily="49" charset="-122"/>
              <a:ea typeface="黑体" pitchFamily="49" charset="-122"/>
            </a:rPr>
            <a:t>（五）资源方面的障碍</a:t>
          </a:r>
          <a:endParaRPr lang="zh-CN" altLang="en-US" sz="4000" b="1" kern="1200" dirty="0">
            <a:latin typeface="黑体" pitchFamily="49" charset="-122"/>
            <a:ea typeface="黑体" pitchFamily="49" charset="-122"/>
          </a:endParaRPr>
        </a:p>
      </dsp:txBody>
      <dsp:txXfrm>
        <a:off x="1590" y="2944436"/>
        <a:ext cx="6407227" cy="700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/>
              <a:pPr/>
              <a:t>2018/9/11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8024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/>
              <a:pPr/>
              <a:t>2018/9/11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495787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83600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5815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9656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9805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8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4643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3992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1521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4459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92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/>
              <a:pPr/>
              <a:t>2018/9/11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480348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0666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2625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7195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9597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780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2973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0423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0377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593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096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0092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0817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8634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93104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21592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51889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219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2896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56475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32742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068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37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699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5571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55853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57831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04597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3837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14875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0547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95911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13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04550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36712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92150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6448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88045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09550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404173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8861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47686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50709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289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03745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2723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01162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78317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89067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21441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48854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74304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38995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2144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6588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62323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7496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2496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86869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87285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78128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23613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48854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74304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38995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214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90791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658889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74967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24962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86869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87285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78128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23613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62253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43888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859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47702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41606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90050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50395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27658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38562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42380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42712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923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47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/>
              <a:pPr/>
              <a:t>2018/9/11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68776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348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584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002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143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749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491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443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410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468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83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/>
              <a:pPr/>
              <a:t>2018/9/11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9898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458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644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798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127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8870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2218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7039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380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906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85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/>
              <a:pPr/>
              <a:t>2018/9/11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887032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7465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8417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245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7983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9583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4261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2029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3034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5267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09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/>
              <a:pPr/>
              <a:t>2018/9/11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199628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2012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0842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9560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9655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4045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2327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1680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2247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7515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7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/>
              <a:pPr/>
              <a:t>2018/9/11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02323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9682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9714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0525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6452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1374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2836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0495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5735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57648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64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/>
              <a:pPr/>
              <a:t>2018/9/11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501864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0509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1221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0757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0233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9889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2363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721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1427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5735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576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/>
              <a:pPr/>
              <a:t>2018/9/11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27375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6407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0509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1221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0757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0233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9889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2363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721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1427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78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/>
              <a:pPr/>
              <a:t>2018/9/11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106584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6601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0458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0366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2947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9263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3997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37824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9092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4950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08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6BA9D-53B9-4113-B532-16A136D4E123}" type="datetimeFigureOut">
              <a:rPr lang="zh-CN" altLang="en-US" smtClean="0"/>
              <a:pPr/>
              <a:t>2018/9/11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7C437-60B0-490A-BEB5-9629E48331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0604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89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93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56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72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46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35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35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80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92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54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95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11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33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50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50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6BA9D-53B9-4113-B532-16A136D4E12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7C437-60B0-490A-BEB5-9629E48331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96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9242" y="3102743"/>
            <a:ext cx="8572199" cy="871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东北师范大学政法学院</a:t>
            </a:r>
            <a:endParaRPr lang="zh-CN" altLang="en-US" sz="4000" b="1" dirty="0">
              <a:solidFill>
                <a:srgbClr val="7030A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230" y="660906"/>
            <a:ext cx="8439394" cy="1110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algn="ctr">
              <a:lnSpc>
                <a:spcPct val="150000"/>
              </a:lnSpc>
            </a:pPr>
            <a:r>
              <a:rPr lang="zh-CN" altLang="en-US" sz="5000" b="1" dirty="0" smtClean="0">
                <a:latin typeface="微软雅黑" pitchFamily="34" charset="-122"/>
                <a:ea typeface="微软雅黑" pitchFamily="34" charset="-122"/>
              </a:rPr>
              <a:t>公共政策导论</a:t>
            </a:r>
            <a:endParaRPr lang="zh-CN" altLang="en-US" sz="5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9242" y="218803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授课教师：王文静</a:t>
            </a:r>
            <a:endParaRPr lang="zh-CN" altLang="en-US" sz="4000" b="1" dirty="0">
              <a:solidFill>
                <a:srgbClr val="7030A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5609" y="376517"/>
            <a:ext cx="79283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36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zh-CN" sz="36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）有利于政策过程的优化和政策质量的提髙</a:t>
            </a:r>
            <a:r>
              <a:rPr lang="zh-CN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3600" b="1" dirty="0" smtClean="0">
              <a:solidFill>
                <a:srgbClr val="7030A0"/>
              </a:solidFill>
              <a:latin typeface="黑体" pitchFamily="49" charset="-122"/>
              <a:ea typeface="黑体" pitchFamily="49" charset="-122"/>
            </a:endParaRPr>
          </a:p>
          <a:p>
            <a:pPr algn="just"/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3600" b="1" dirty="0" smtClean="0">
                <a:latin typeface="黑体" pitchFamily="49" charset="-122"/>
                <a:ea typeface="黑体" pitchFamily="49" charset="-122"/>
              </a:rPr>
              <a:t>政策</a:t>
            </a:r>
            <a:r>
              <a:rPr lang="zh-CN" altLang="zh-CN" sz="3600" b="1" dirty="0">
                <a:latin typeface="黑体" pitchFamily="49" charset="-122"/>
                <a:ea typeface="黑体" pitchFamily="49" charset="-122"/>
              </a:rPr>
              <a:t>制定是面向未来的</a:t>
            </a:r>
            <a:r>
              <a:rPr lang="zh-CN" altLang="zh-CN" sz="3600" b="1" dirty="0" smtClean="0">
                <a:latin typeface="黑体" pitchFamily="49" charset="-122"/>
                <a:ea typeface="黑体" pitchFamily="49" charset="-122"/>
              </a:rPr>
              <a:t>活动</a:t>
            </a:r>
            <a:r>
              <a:rPr lang="zh-CN" altLang="zh-CN" sz="3600" b="1" dirty="0">
                <a:latin typeface="黑体" pitchFamily="49" charset="-122"/>
                <a:ea typeface="黑体" pitchFamily="49" charset="-122"/>
              </a:rPr>
              <a:t>，而未来会出现许多意想不到的因素，没有一劳永逸的政策</a:t>
            </a:r>
            <a:r>
              <a:rPr lang="zh-CN" altLang="zh-CN" sz="3600" b="1" dirty="0" smtClean="0">
                <a:latin typeface="黑体" pitchFamily="49" charset="-122"/>
                <a:ea typeface="黑体" pitchFamily="49" charset="-122"/>
              </a:rPr>
              <a:t>。建立有效的</a:t>
            </a:r>
            <a:r>
              <a:rPr lang="zh-CN" altLang="zh-CN" sz="3600" b="1" dirty="0">
                <a:latin typeface="黑体" pitchFamily="49" charset="-122"/>
                <a:ea typeface="黑体" pitchFamily="49" charset="-122"/>
              </a:rPr>
              <a:t>政策评估和终结机制，有利于及时发现问题、纠正错误、总结经验、吸取教训。</a:t>
            </a:r>
          </a:p>
        </p:txBody>
      </p:sp>
    </p:spTree>
    <p:extLst>
      <p:ext uri="{BB962C8B-B14F-4D97-AF65-F5344CB8AC3E}">
        <p14:creationId xmlns:p14="http://schemas.microsoft.com/office/powerpoint/2010/main" xmlns="" val="100713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9242" y="3102743"/>
            <a:ext cx="8572199" cy="871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东北师范大学政法学院</a:t>
            </a:r>
            <a:endParaRPr lang="zh-CN" altLang="en-US" sz="4000" b="1" dirty="0">
              <a:solidFill>
                <a:srgbClr val="7030A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230" y="660906"/>
            <a:ext cx="8439394" cy="1110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algn="ctr">
              <a:lnSpc>
                <a:spcPct val="150000"/>
              </a:lnSpc>
            </a:pPr>
            <a:r>
              <a:rPr lang="zh-CN" altLang="en-US" sz="50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公共政策导论</a:t>
            </a:r>
            <a:endParaRPr lang="zh-CN" altLang="en-US" sz="5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9242" y="218803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授课教师：王文静</a:t>
            </a:r>
            <a:endParaRPr lang="zh-CN" altLang="en-US" sz="4000" b="1" dirty="0">
              <a:solidFill>
                <a:srgbClr val="7030A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213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699" y="296787"/>
            <a:ext cx="861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单元二  政策终结的对象和形式</a:t>
            </a:r>
            <a:endParaRPr lang="zh-CN" altLang="en-US" sz="48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xmlns="" val="856837934"/>
              </p:ext>
            </p:extLst>
          </p:nvPr>
        </p:nvGraphicFramePr>
        <p:xfrm>
          <a:off x="1483716" y="1443077"/>
          <a:ext cx="6423340" cy="3466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0032524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xmlns="" val="435050578"/>
              </p:ext>
            </p:extLst>
          </p:nvPr>
        </p:nvGraphicFramePr>
        <p:xfrm>
          <a:off x="290456" y="1090240"/>
          <a:ext cx="8455512" cy="3926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0311" y="204395"/>
            <a:ext cx="694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微软雅黑" pitchFamily="34" charset="-122"/>
                <a:ea typeface="微软雅黑" pitchFamily="34" charset="-122"/>
              </a:rPr>
              <a:t>一、</a:t>
            </a:r>
            <a:r>
              <a:rPr lang="zh-CN" altLang="zh-CN" sz="4800" b="1" dirty="0">
                <a:latin typeface="微软雅黑" pitchFamily="34" charset="-122"/>
                <a:ea typeface="微软雅黑" pitchFamily="34" charset="-122"/>
              </a:rPr>
              <a:t>政策终结的</a:t>
            </a:r>
            <a:r>
              <a:rPr lang="zh-CN" altLang="zh-CN" sz="4800" b="1" dirty="0" smtClean="0">
                <a:latin typeface="微软雅黑" pitchFamily="34" charset="-122"/>
                <a:ea typeface="微软雅黑" pitchFamily="34" charset="-122"/>
              </a:rPr>
              <a:t>对象</a:t>
            </a:r>
            <a:endParaRPr lang="zh-CN" altLang="en-US" sz="48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13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5693" y="212491"/>
            <a:ext cx="551329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zh-CN" sz="4800" b="1" dirty="0">
                <a:latin typeface="微软雅黑" pitchFamily="34" charset="-122"/>
                <a:ea typeface="微软雅黑" pitchFamily="34" charset="-122"/>
              </a:rPr>
              <a:t>（一）权力与责任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38806" y="1269400"/>
            <a:ext cx="6024281" cy="3687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dirty="0" smtClean="0"/>
              <a:t>          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政策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执行首先表现为权力的履行和责任的承担，而政策终结则预示着相应权力的丧失和相关责任的放弃。</a:t>
            </a:r>
            <a:endParaRPr lang="zh-CN" altLang="en-US" sz="40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2" descr="\\MAGNUM\Projects\Microsoft\Cloud Power FY12\Design\ICONS_PNG\Buildin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9036" y="1861072"/>
            <a:ext cx="2242118" cy="2259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0713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1529" y="205455"/>
            <a:ext cx="488397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zh-CN" sz="4800" b="1" dirty="0">
                <a:latin typeface="微软雅黑" pitchFamily="34" charset="-122"/>
                <a:ea typeface="微软雅黑" pitchFamily="34" charset="-122"/>
              </a:rPr>
              <a:t>（二）政策功能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8028" y="1237130"/>
            <a:ext cx="6153375" cy="3687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政策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功能主要表现为政策执行机构所提供的服务或管制，政策终结则预示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着相应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服务的停止或相关管制的撤销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4" descr="\\MAGNUM\Projects\Microsoft\Cloud Power FY12\Design\Icons\PNGs\Factory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551403" y="1602890"/>
            <a:ext cx="2398955" cy="2398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0713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1830" y="205455"/>
            <a:ext cx="551867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zh-CN" sz="4800" b="1" dirty="0">
                <a:latin typeface="微软雅黑" pitchFamily="34" charset="-122"/>
                <a:ea typeface="微软雅黑" pitchFamily="34" charset="-122"/>
              </a:rPr>
              <a:t>（三）相关组织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6230" y="1247887"/>
            <a:ext cx="58629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政策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执行活动是组织活动，必须通过一定的组织机构来完成，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而政策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终结通常会伴随相关组织的缩减或撤销。</a:t>
            </a: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1369" y="2065469"/>
            <a:ext cx="1973247" cy="209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713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71370" y="989704"/>
            <a:ext cx="74335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0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总而言之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，政策终结是一项重大的政策行动，不是件容易的事情。无论是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权力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和责任的终结，还是功能和机构的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终结</a:t>
            </a:r>
            <a:endParaRPr lang="zh-CN" altLang="zh-CN" sz="40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531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46673" y="1011219"/>
            <a:ext cx="70570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往往会导致一些现状的政变，自然会涉及利益的重新分配。因此，政策终结不可避免地会遇到来自方方面面的阻碍。</a:t>
            </a:r>
            <a:endParaRPr lang="zh-CN" altLang="zh-CN" sz="40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531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xmlns="" val="573143357"/>
              </p:ext>
            </p:extLst>
          </p:nvPr>
        </p:nvGraphicFramePr>
        <p:xfrm>
          <a:off x="955006" y="1091837"/>
          <a:ext cx="7694142" cy="3848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12432" y="193637"/>
            <a:ext cx="635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微软雅黑" pitchFamily="34" charset="-122"/>
                <a:ea typeface="微软雅黑" pitchFamily="34" charset="-122"/>
              </a:rPr>
              <a:t>二、</a:t>
            </a:r>
            <a:r>
              <a:rPr lang="zh-CN" altLang="zh-CN" sz="4800" b="1" dirty="0">
                <a:latin typeface="微软雅黑" pitchFamily="34" charset="-122"/>
                <a:ea typeface="微软雅黑" pitchFamily="34" charset="-122"/>
              </a:rPr>
              <a:t>政策</a:t>
            </a:r>
            <a:r>
              <a:rPr lang="zh-CN" altLang="en-US" sz="4800" b="1" dirty="0">
                <a:latin typeface="微软雅黑" pitchFamily="34" charset="-122"/>
                <a:ea typeface="微软雅黑" pitchFamily="34" charset="-122"/>
              </a:rPr>
              <a:t>终结的</a:t>
            </a:r>
            <a:r>
              <a:rPr lang="zh-CN" altLang="en-US" sz="4800" b="1" dirty="0" smtClean="0">
                <a:latin typeface="微软雅黑" pitchFamily="34" charset="-122"/>
                <a:ea typeface="微软雅黑" pitchFamily="34" charset="-122"/>
              </a:rPr>
              <a:t>形式</a:t>
            </a:r>
            <a:endParaRPr lang="zh-CN" altLang="en-US" sz="48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9572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9242" y="1602385"/>
            <a:ext cx="8458200" cy="901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  <a:sym typeface="Wingdings 2"/>
              </a:rPr>
              <a:t></a:t>
            </a:r>
            <a:r>
              <a:rPr lang="zh-CN" altLang="en-US" sz="4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单元一  政策终结的含义和作用</a:t>
            </a:r>
            <a:endParaRPr lang="zh-CN" altLang="en-US" sz="4000" b="1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030" y="290791"/>
            <a:ext cx="843939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第七章  政策终结</a:t>
            </a:r>
            <a:endParaRPr lang="zh-CN" altLang="en-US" sz="5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9242" y="26558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  <a:sym typeface="Wingdings 2"/>
              </a:rPr>
              <a:t></a:t>
            </a:r>
            <a:r>
              <a:rPr lang="zh-CN" altLang="en-US" sz="4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  <a:sym typeface="Wingdings 2"/>
              </a:rPr>
              <a:t>单元二  政策终结的对象与形式</a:t>
            </a:r>
            <a:endParaRPr lang="zh-CN" altLang="en-US" sz="4000" b="1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06" y="3499600"/>
            <a:ext cx="8565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  <a:sym typeface="Wingdings 2"/>
              </a:rPr>
              <a:t></a:t>
            </a:r>
            <a:r>
              <a:rPr lang="zh-CN" altLang="en-US" sz="4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  <a:sym typeface="Wingdings 2"/>
              </a:rPr>
              <a:t>单元三  政策终结的障碍和措施</a:t>
            </a:r>
            <a:endParaRPr lang="zh-CN" alt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808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4860" y="259243"/>
            <a:ext cx="4722607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zh-CN" sz="4800" b="1" dirty="0">
                <a:latin typeface="微软雅黑" pitchFamily="34" charset="-122"/>
                <a:ea typeface="微软雅黑" pitchFamily="34" charset="-122"/>
              </a:rPr>
              <a:t>（一）废止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246" y="1140310"/>
            <a:ext cx="7713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废止就是彻底结束旧的政策，完全取消其相关功能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。</a:t>
            </a:r>
          </a:p>
          <a:p>
            <a:endParaRPr lang="zh-CN" altLang="zh-CN" sz="40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7139" y="2624866"/>
            <a:ext cx="3980328" cy="21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234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1529" y="205455"/>
            <a:ext cx="483018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zh-CN" sz="4800" b="1" dirty="0">
                <a:latin typeface="微软雅黑" pitchFamily="34" charset="-122"/>
                <a:ea typeface="微软雅黑" pitchFamily="34" charset="-122"/>
              </a:rPr>
              <a:t>（二）替代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9097" y="1484555"/>
            <a:ext cx="46257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替代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就是用新政策替代旧政策，但所面对的政策问题和政策目标基本没有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政变。</a:t>
            </a:r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Freeform 26"/>
          <p:cNvSpPr>
            <a:spLocks noEditPoints="1"/>
          </p:cNvSpPr>
          <p:nvPr/>
        </p:nvSpPr>
        <p:spPr bwMode="auto">
          <a:xfrm>
            <a:off x="6134902" y="1785769"/>
            <a:ext cx="1693619" cy="2561108"/>
          </a:xfrm>
          <a:custGeom>
            <a:avLst/>
            <a:gdLst>
              <a:gd name="T0" fmla="*/ 566 w 722"/>
              <a:gd name="T1" fmla="*/ 244 h 881"/>
              <a:gd name="T2" fmla="*/ 487 w 722"/>
              <a:gd name="T3" fmla="*/ 400 h 881"/>
              <a:gd name="T4" fmla="*/ 463 w 722"/>
              <a:gd name="T5" fmla="*/ 376 h 881"/>
              <a:gd name="T6" fmla="*/ 392 w 722"/>
              <a:gd name="T7" fmla="*/ 161 h 881"/>
              <a:gd name="T8" fmla="*/ 408 w 722"/>
              <a:gd name="T9" fmla="*/ 134 h 881"/>
              <a:gd name="T10" fmla="*/ 438 w 722"/>
              <a:gd name="T11" fmla="*/ 102 h 881"/>
              <a:gd name="T12" fmla="*/ 475 w 722"/>
              <a:gd name="T13" fmla="*/ 78 h 881"/>
              <a:gd name="T14" fmla="*/ 517 w 722"/>
              <a:gd name="T15" fmla="*/ 65 h 881"/>
              <a:gd name="T16" fmla="*/ 562 w 722"/>
              <a:gd name="T17" fmla="*/ 63 h 881"/>
              <a:gd name="T18" fmla="*/ 592 w 722"/>
              <a:gd name="T19" fmla="*/ 67 h 881"/>
              <a:gd name="T20" fmla="*/ 617 w 722"/>
              <a:gd name="T21" fmla="*/ 51 h 881"/>
              <a:gd name="T22" fmla="*/ 635 w 722"/>
              <a:gd name="T23" fmla="*/ 55 h 881"/>
              <a:gd name="T24" fmla="*/ 651 w 722"/>
              <a:gd name="T25" fmla="*/ 67 h 881"/>
              <a:gd name="T26" fmla="*/ 657 w 722"/>
              <a:gd name="T27" fmla="*/ 88 h 881"/>
              <a:gd name="T28" fmla="*/ 655 w 722"/>
              <a:gd name="T29" fmla="*/ 100 h 881"/>
              <a:gd name="T30" fmla="*/ 678 w 722"/>
              <a:gd name="T31" fmla="*/ 120 h 881"/>
              <a:gd name="T32" fmla="*/ 718 w 722"/>
              <a:gd name="T33" fmla="*/ 195 h 881"/>
              <a:gd name="T34" fmla="*/ 722 w 722"/>
              <a:gd name="T35" fmla="*/ 252 h 881"/>
              <a:gd name="T36" fmla="*/ 712 w 722"/>
              <a:gd name="T37" fmla="*/ 297 h 881"/>
              <a:gd name="T38" fmla="*/ 446 w 722"/>
              <a:gd name="T39" fmla="*/ 305 h 881"/>
              <a:gd name="T40" fmla="*/ 363 w 722"/>
              <a:gd name="T41" fmla="*/ 299 h 881"/>
              <a:gd name="T42" fmla="*/ 337 w 722"/>
              <a:gd name="T43" fmla="*/ 299 h 881"/>
              <a:gd name="T44" fmla="*/ 363 w 722"/>
              <a:gd name="T45" fmla="*/ 250 h 881"/>
              <a:gd name="T46" fmla="*/ 465 w 722"/>
              <a:gd name="T47" fmla="*/ 256 h 881"/>
              <a:gd name="T48" fmla="*/ 446 w 722"/>
              <a:gd name="T49" fmla="*/ 305 h 881"/>
              <a:gd name="T50" fmla="*/ 185 w 722"/>
              <a:gd name="T51" fmla="*/ 136 h 881"/>
              <a:gd name="T52" fmla="*/ 231 w 722"/>
              <a:gd name="T53" fmla="*/ 92 h 881"/>
              <a:gd name="T54" fmla="*/ 177 w 722"/>
              <a:gd name="T55" fmla="*/ 270 h 881"/>
              <a:gd name="T56" fmla="*/ 177 w 722"/>
              <a:gd name="T57" fmla="*/ 337 h 881"/>
              <a:gd name="T58" fmla="*/ 148 w 722"/>
              <a:gd name="T59" fmla="*/ 360 h 881"/>
              <a:gd name="T60" fmla="*/ 146 w 722"/>
              <a:gd name="T61" fmla="*/ 372 h 881"/>
              <a:gd name="T62" fmla="*/ 156 w 722"/>
              <a:gd name="T63" fmla="*/ 392 h 881"/>
              <a:gd name="T64" fmla="*/ 205 w 722"/>
              <a:gd name="T65" fmla="*/ 418 h 881"/>
              <a:gd name="T66" fmla="*/ 284 w 722"/>
              <a:gd name="T67" fmla="*/ 435 h 881"/>
              <a:gd name="T68" fmla="*/ 341 w 722"/>
              <a:gd name="T69" fmla="*/ 439 h 881"/>
              <a:gd name="T70" fmla="*/ 422 w 722"/>
              <a:gd name="T71" fmla="*/ 437 h 881"/>
              <a:gd name="T72" fmla="*/ 485 w 722"/>
              <a:gd name="T73" fmla="*/ 429 h 881"/>
              <a:gd name="T74" fmla="*/ 554 w 722"/>
              <a:gd name="T75" fmla="*/ 404 h 881"/>
              <a:gd name="T76" fmla="*/ 580 w 722"/>
              <a:gd name="T77" fmla="*/ 378 h 881"/>
              <a:gd name="T78" fmla="*/ 580 w 722"/>
              <a:gd name="T79" fmla="*/ 366 h 881"/>
              <a:gd name="T80" fmla="*/ 564 w 722"/>
              <a:gd name="T81" fmla="*/ 345 h 881"/>
              <a:gd name="T82" fmla="*/ 617 w 722"/>
              <a:gd name="T83" fmla="*/ 311 h 881"/>
              <a:gd name="T84" fmla="*/ 661 w 722"/>
              <a:gd name="T85" fmla="*/ 374 h 881"/>
              <a:gd name="T86" fmla="*/ 680 w 722"/>
              <a:gd name="T87" fmla="*/ 459 h 881"/>
              <a:gd name="T88" fmla="*/ 680 w 722"/>
              <a:gd name="T89" fmla="*/ 526 h 881"/>
              <a:gd name="T90" fmla="*/ 659 w 722"/>
              <a:gd name="T91" fmla="*/ 623 h 881"/>
              <a:gd name="T92" fmla="*/ 615 w 722"/>
              <a:gd name="T93" fmla="*/ 721 h 881"/>
              <a:gd name="T94" fmla="*/ 550 w 722"/>
              <a:gd name="T95" fmla="*/ 802 h 881"/>
              <a:gd name="T96" fmla="*/ 467 w 722"/>
              <a:gd name="T97" fmla="*/ 859 h 881"/>
              <a:gd name="T98" fmla="*/ 400 w 722"/>
              <a:gd name="T99" fmla="*/ 877 h 881"/>
              <a:gd name="T100" fmla="*/ 363 w 722"/>
              <a:gd name="T101" fmla="*/ 881 h 881"/>
              <a:gd name="T102" fmla="*/ 300 w 722"/>
              <a:gd name="T103" fmla="*/ 875 h 881"/>
              <a:gd name="T104" fmla="*/ 248 w 722"/>
              <a:gd name="T105" fmla="*/ 859 h 881"/>
              <a:gd name="T106" fmla="*/ 160 w 722"/>
              <a:gd name="T107" fmla="*/ 802 h 881"/>
              <a:gd name="T108" fmla="*/ 99 w 722"/>
              <a:gd name="T109" fmla="*/ 721 h 881"/>
              <a:gd name="T110" fmla="*/ 61 w 722"/>
              <a:gd name="T111" fmla="*/ 623 h 881"/>
              <a:gd name="T112" fmla="*/ 45 w 722"/>
              <a:gd name="T113" fmla="*/ 526 h 881"/>
              <a:gd name="T114" fmla="*/ 47 w 722"/>
              <a:gd name="T115" fmla="*/ 451 h 881"/>
              <a:gd name="T116" fmla="*/ 57 w 722"/>
              <a:gd name="T117" fmla="*/ 380 h 881"/>
              <a:gd name="T118" fmla="*/ 77 w 722"/>
              <a:gd name="T119" fmla="*/ 337 h 881"/>
              <a:gd name="T120" fmla="*/ 110 w 722"/>
              <a:gd name="T121" fmla="*/ 303 h 881"/>
              <a:gd name="T122" fmla="*/ 156 w 722"/>
              <a:gd name="T123" fmla="*/ 276 h 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2" h="881">
                <a:moveTo>
                  <a:pt x="706" y="311"/>
                </a:moveTo>
                <a:lnTo>
                  <a:pt x="706" y="311"/>
                </a:lnTo>
                <a:lnTo>
                  <a:pt x="566" y="244"/>
                </a:lnTo>
                <a:lnTo>
                  <a:pt x="493" y="390"/>
                </a:lnTo>
                <a:lnTo>
                  <a:pt x="493" y="390"/>
                </a:lnTo>
                <a:lnTo>
                  <a:pt x="487" y="400"/>
                </a:lnTo>
                <a:lnTo>
                  <a:pt x="459" y="384"/>
                </a:lnTo>
                <a:lnTo>
                  <a:pt x="459" y="384"/>
                </a:lnTo>
                <a:lnTo>
                  <a:pt x="463" y="376"/>
                </a:lnTo>
                <a:lnTo>
                  <a:pt x="534" y="230"/>
                </a:lnTo>
                <a:lnTo>
                  <a:pt x="534" y="230"/>
                </a:lnTo>
                <a:lnTo>
                  <a:pt x="392" y="161"/>
                </a:lnTo>
                <a:lnTo>
                  <a:pt x="392" y="161"/>
                </a:lnTo>
                <a:lnTo>
                  <a:pt x="400" y="149"/>
                </a:lnTo>
                <a:lnTo>
                  <a:pt x="408" y="134"/>
                </a:lnTo>
                <a:lnTo>
                  <a:pt x="416" y="122"/>
                </a:lnTo>
                <a:lnTo>
                  <a:pt x="428" y="112"/>
                </a:lnTo>
                <a:lnTo>
                  <a:pt x="438" y="102"/>
                </a:lnTo>
                <a:lnTo>
                  <a:pt x="450" y="94"/>
                </a:lnTo>
                <a:lnTo>
                  <a:pt x="463" y="86"/>
                </a:lnTo>
                <a:lnTo>
                  <a:pt x="475" y="78"/>
                </a:lnTo>
                <a:lnTo>
                  <a:pt x="489" y="73"/>
                </a:lnTo>
                <a:lnTo>
                  <a:pt x="503" y="67"/>
                </a:lnTo>
                <a:lnTo>
                  <a:pt x="517" y="65"/>
                </a:lnTo>
                <a:lnTo>
                  <a:pt x="532" y="63"/>
                </a:lnTo>
                <a:lnTo>
                  <a:pt x="548" y="61"/>
                </a:lnTo>
                <a:lnTo>
                  <a:pt x="562" y="63"/>
                </a:lnTo>
                <a:lnTo>
                  <a:pt x="576" y="65"/>
                </a:lnTo>
                <a:lnTo>
                  <a:pt x="592" y="67"/>
                </a:lnTo>
                <a:lnTo>
                  <a:pt x="592" y="67"/>
                </a:lnTo>
                <a:lnTo>
                  <a:pt x="599" y="59"/>
                </a:lnTo>
                <a:lnTo>
                  <a:pt x="607" y="55"/>
                </a:lnTo>
                <a:lnTo>
                  <a:pt x="617" y="51"/>
                </a:lnTo>
                <a:lnTo>
                  <a:pt x="629" y="53"/>
                </a:lnTo>
                <a:lnTo>
                  <a:pt x="629" y="53"/>
                </a:lnTo>
                <a:lnTo>
                  <a:pt x="635" y="55"/>
                </a:lnTo>
                <a:lnTo>
                  <a:pt x="641" y="57"/>
                </a:lnTo>
                <a:lnTo>
                  <a:pt x="647" y="61"/>
                </a:lnTo>
                <a:lnTo>
                  <a:pt x="651" y="67"/>
                </a:lnTo>
                <a:lnTo>
                  <a:pt x="655" y="73"/>
                </a:lnTo>
                <a:lnTo>
                  <a:pt x="657" y="80"/>
                </a:lnTo>
                <a:lnTo>
                  <a:pt x="657" y="88"/>
                </a:lnTo>
                <a:lnTo>
                  <a:pt x="657" y="94"/>
                </a:lnTo>
                <a:lnTo>
                  <a:pt x="657" y="94"/>
                </a:lnTo>
                <a:lnTo>
                  <a:pt x="655" y="100"/>
                </a:lnTo>
                <a:lnTo>
                  <a:pt x="655" y="100"/>
                </a:lnTo>
                <a:lnTo>
                  <a:pt x="668" y="110"/>
                </a:lnTo>
                <a:lnTo>
                  <a:pt x="678" y="120"/>
                </a:lnTo>
                <a:lnTo>
                  <a:pt x="696" y="142"/>
                </a:lnTo>
                <a:lnTo>
                  <a:pt x="708" y="169"/>
                </a:lnTo>
                <a:lnTo>
                  <a:pt x="718" y="195"/>
                </a:lnTo>
                <a:lnTo>
                  <a:pt x="722" y="224"/>
                </a:lnTo>
                <a:lnTo>
                  <a:pt x="722" y="238"/>
                </a:lnTo>
                <a:lnTo>
                  <a:pt x="722" y="252"/>
                </a:lnTo>
                <a:lnTo>
                  <a:pt x="718" y="268"/>
                </a:lnTo>
                <a:lnTo>
                  <a:pt x="716" y="282"/>
                </a:lnTo>
                <a:lnTo>
                  <a:pt x="712" y="297"/>
                </a:lnTo>
                <a:lnTo>
                  <a:pt x="706" y="311"/>
                </a:lnTo>
                <a:lnTo>
                  <a:pt x="706" y="311"/>
                </a:lnTo>
                <a:close/>
                <a:moveTo>
                  <a:pt x="446" y="305"/>
                </a:moveTo>
                <a:lnTo>
                  <a:pt x="446" y="305"/>
                </a:lnTo>
                <a:lnTo>
                  <a:pt x="406" y="301"/>
                </a:lnTo>
                <a:lnTo>
                  <a:pt x="363" y="299"/>
                </a:lnTo>
                <a:lnTo>
                  <a:pt x="363" y="299"/>
                </a:lnTo>
                <a:lnTo>
                  <a:pt x="337" y="299"/>
                </a:lnTo>
                <a:lnTo>
                  <a:pt x="337" y="299"/>
                </a:lnTo>
                <a:lnTo>
                  <a:pt x="315" y="250"/>
                </a:lnTo>
                <a:lnTo>
                  <a:pt x="315" y="250"/>
                </a:lnTo>
                <a:lnTo>
                  <a:pt x="363" y="250"/>
                </a:lnTo>
                <a:lnTo>
                  <a:pt x="363" y="250"/>
                </a:lnTo>
                <a:lnTo>
                  <a:pt x="418" y="250"/>
                </a:lnTo>
                <a:lnTo>
                  <a:pt x="465" y="256"/>
                </a:lnTo>
                <a:lnTo>
                  <a:pt x="465" y="256"/>
                </a:lnTo>
                <a:lnTo>
                  <a:pt x="457" y="280"/>
                </a:lnTo>
                <a:lnTo>
                  <a:pt x="446" y="305"/>
                </a:lnTo>
                <a:lnTo>
                  <a:pt x="446" y="305"/>
                </a:lnTo>
                <a:close/>
                <a:moveTo>
                  <a:pt x="266" y="388"/>
                </a:moveTo>
                <a:lnTo>
                  <a:pt x="185" y="136"/>
                </a:lnTo>
                <a:lnTo>
                  <a:pt x="0" y="57"/>
                </a:lnTo>
                <a:lnTo>
                  <a:pt x="18" y="0"/>
                </a:lnTo>
                <a:lnTo>
                  <a:pt x="231" y="92"/>
                </a:lnTo>
                <a:lnTo>
                  <a:pt x="331" y="388"/>
                </a:lnTo>
                <a:lnTo>
                  <a:pt x="266" y="388"/>
                </a:lnTo>
                <a:close/>
                <a:moveTo>
                  <a:pt x="177" y="270"/>
                </a:moveTo>
                <a:lnTo>
                  <a:pt x="199" y="325"/>
                </a:lnTo>
                <a:lnTo>
                  <a:pt x="199" y="325"/>
                </a:lnTo>
                <a:lnTo>
                  <a:pt x="177" y="337"/>
                </a:lnTo>
                <a:lnTo>
                  <a:pt x="158" y="347"/>
                </a:lnTo>
                <a:lnTo>
                  <a:pt x="154" y="353"/>
                </a:lnTo>
                <a:lnTo>
                  <a:pt x="148" y="360"/>
                </a:lnTo>
                <a:lnTo>
                  <a:pt x="146" y="366"/>
                </a:lnTo>
                <a:lnTo>
                  <a:pt x="146" y="372"/>
                </a:lnTo>
                <a:lnTo>
                  <a:pt x="146" y="372"/>
                </a:lnTo>
                <a:lnTo>
                  <a:pt x="146" y="378"/>
                </a:lnTo>
                <a:lnTo>
                  <a:pt x="148" y="382"/>
                </a:lnTo>
                <a:lnTo>
                  <a:pt x="156" y="392"/>
                </a:lnTo>
                <a:lnTo>
                  <a:pt x="168" y="402"/>
                </a:lnTo>
                <a:lnTo>
                  <a:pt x="185" y="410"/>
                </a:lnTo>
                <a:lnTo>
                  <a:pt x="205" y="418"/>
                </a:lnTo>
                <a:lnTo>
                  <a:pt x="229" y="424"/>
                </a:lnTo>
                <a:lnTo>
                  <a:pt x="256" y="431"/>
                </a:lnTo>
                <a:lnTo>
                  <a:pt x="284" y="435"/>
                </a:lnTo>
                <a:lnTo>
                  <a:pt x="310" y="528"/>
                </a:lnTo>
                <a:lnTo>
                  <a:pt x="341" y="439"/>
                </a:lnTo>
                <a:lnTo>
                  <a:pt x="341" y="439"/>
                </a:lnTo>
                <a:lnTo>
                  <a:pt x="345" y="439"/>
                </a:lnTo>
                <a:lnTo>
                  <a:pt x="388" y="627"/>
                </a:lnTo>
                <a:lnTo>
                  <a:pt x="422" y="437"/>
                </a:lnTo>
                <a:lnTo>
                  <a:pt x="422" y="437"/>
                </a:lnTo>
                <a:lnTo>
                  <a:pt x="455" y="433"/>
                </a:lnTo>
                <a:lnTo>
                  <a:pt x="485" y="429"/>
                </a:lnTo>
                <a:lnTo>
                  <a:pt x="511" y="420"/>
                </a:lnTo>
                <a:lnTo>
                  <a:pt x="536" y="412"/>
                </a:lnTo>
                <a:lnTo>
                  <a:pt x="554" y="404"/>
                </a:lnTo>
                <a:lnTo>
                  <a:pt x="568" y="394"/>
                </a:lnTo>
                <a:lnTo>
                  <a:pt x="578" y="384"/>
                </a:lnTo>
                <a:lnTo>
                  <a:pt x="580" y="378"/>
                </a:lnTo>
                <a:lnTo>
                  <a:pt x="580" y="372"/>
                </a:lnTo>
                <a:lnTo>
                  <a:pt x="580" y="372"/>
                </a:lnTo>
                <a:lnTo>
                  <a:pt x="580" y="366"/>
                </a:lnTo>
                <a:lnTo>
                  <a:pt x="576" y="360"/>
                </a:lnTo>
                <a:lnTo>
                  <a:pt x="570" y="351"/>
                </a:lnTo>
                <a:lnTo>
                  <a:pt x="564" y="345"/>
                </a:lnTo>
                <a:lnTo>
                  <a:pt x="597" y="295"/>
                </a:lnTo>
                <a:lnTo>
                  <a:pt x="597" y="295"/>
                </a:lnTo>
                <a:lnTo>
                  <a:pt x="617" y="311"/>
                </a:lnTo>
                <a:lnTo>
                  <a:pt x="635" y="329"/>
                </a:lnTo>
                <a:lnTo>
                  <a:pt x="651" y="349"/>
                </a:lnTo>
                <a:lnTo>
                  <a:pt x="661" y="374"/>
                </a:lnTo>
                <a:lnTo>
                  <a:pt x="672" y="400"/>
                </a:lnTo>
                <a:lnTo>
                  <a:pt x="678" y="429"/>
                </a:lnTo>
                <a:lnTo>
                  <a:pt x="680" y="459"/>
                </a:lnTo>
                <a:lnTo>
                  <a:pt x="682" y="493"/>
                </a:lnTo>
                <a:lnTo>
                  <a:pt x="682" y="493"/>
                </a:lnTo>
                <a:lnTo>
                  <a:pt x="680" y="526"/>
                </a:lnTo>
                <a:lnTo>
                  <a:pt x="676" y="558"/>
                </a:lnTo>
                <a:lnTo>
                  <a:pt x="670" y="591"/>
                </a:lnTo>
                <a:lnTo>
                  <a:pt x="659" y="623"/>
                </a:lnTo>
                <a:lnTo>
                  <a:pt x="647" y="658"/>
                </a:lnTo>
                <a:lnTo>
                  <a:pt x="633" y="688"/>
                </a:lnTo>
                <a:lnTo>
                  <a:pt x="615" y="721"/>
                </a:lnTo>
                <a:lnTo>
                  <a:pt x="597" y="749"/>
                </a:lnTo>
                <a:lnTo>
                  <a:pt x="574" y="778"/>
                </a:lnTo>
                <a:lnTo>
                  <a:pt x="550" y="802"/>
                </a:lnTo>
                <a:lnTo>
                  <a:pt x="526" y="824"/>
                </a:lnTo>
                <a:lnTo>
                  <a:pt x="497" y="842"/>
                </a:lnTo>
                <a:lnTo>
                  <a:pt x="467" y="859"/>
                </a:lnTo>
                <a:lnTo>
                  <a:pt x="434" y="871"/>
                </a:lnTo>
                <a:lnTo>
                  <a:pt x="416" y="875"/>
                </a:lnTo>
                <a:lnTo>
                  <a:pt x="400" y="877"/>
                </a:lnTo>
                <a:lnTo>
                  <a:pt x="381" y="879"/>
                </a:lnTo>
                <a:lnTo>
                  <a:pt x="363" y="881"/>
                </a:lnTo>
                <a:lnTo>
                  <a:pt x="363" y="881"/>
                </a:lnTo>
                <a:lnTo>
                  <a:pt x="341" y="879"/>
                </a:lnTo>
                <a:lnTo>
                  <a:pt x="321" y="877"/>
                </a:lnTo>
                <a:lnTo>
                  <a:pt x="300" y="875"/>
                </a:lnTo>
                <a:lnTo>
                  <a:pt x="282" y="871"/>
                </a:lnTo>
                <a:lnTo>
                  <a:pt x="264" y="865"/>
                </a:lnTo>
                <a:lnTo>
                  <a:pt x="248" y="859"/>
                </a:lnTo>
                <a:lnTo>
                  <a:pt x="215" y="842"/>
                </a:lnTo>
                <a:lnTo>
                  <a:pt x="185" y="824"/>
                </a:lnTo>
                <a:lnTo>
                  <a:pt x="160" y="802"/>
                </a:lnTo>
                <a:lnTo>
                  <a:pt x="136" y="778"/>
                </a:lnTo>
                <a:lnTo>
                  <a:pt x="116" y="749"/>
                </a:lnTo>
                <a:lnTo>
                  <a:pt x="99" y="721"/>
                </a:lnTo>
                <a:lnTo>
                  <a:pt x="83" y="688"/>
                </a:lnTo>
                <a:lnTo>
                  <a:pt x="71" y="658"/>
                </a:lnTo>
                <a:lnTo>
                  <a:pt x="61" y="623"/>
                </a:lnTo>
                <a:lnTo>
                  <a:pt x="55" y="591"/>
                </a:lnTo>
                <a:lnTo>
                  <a:pt x="49" y="558"/>
                </a:lnTo>
                <a:lnTo>
                  <a:pt x="45" y="526"/>
                </a:lnTo>
                <a:lnTo>
                  <a:pt x="45" y="493"/>
                </a:lnTo>
                <a:lnTo>
                  <a:pt x="45" y="493"/>
                </a:lnTo>
                <a:lnTo>
                  <a:pt x="47" y="451"/>
                </a:lnTo>
                <a:lnTo>
                  <a:pt x="51" y="414"/>
                </a:lnTo>
                <a:lnTo>
                  <a:pt x="53" y="396"/>
                </a:lnTo>
                <a:lnTo>
                  <a:pt x="57" y="380"/>
                </a:lnTo>
                <a:lnTo>
                  <a:pt x="63" y="366"/>
                </a:lnTo>
                <a:lnTo>
                  <a:pt x="71" y="351"/>
                </a:lnTo>
                <a:lnTo>
                  <a:pt x="77" y="337"/>
                </a:lnTo>
                <a:lnTo>
                  <a:pt x="87" y="325"/>
                </a:lnTo>
                <a:lnTo>
                  <a:pt x="97" y="313"/>
                </a:lnTo>
                <a:lnTo>
                  <a:pt x="110" y="303"/>
                </a:lnTo>
                <a:lnTo>
                  <a:pt x="124" y="293"/>
                </a:lnTo>
                <a:lnTo>
                  <a:pt x="140" y="284"/>
                </a:lnTo>
                <a:lnTo>
                  <a:pt x="156" y="276"/>
                </a:lnTo>
                <a:lnTo>
                  <a:pt x="177" y="270"/>
                </a:lnTo>
                <a:lnTo>
                  <a:pt x="177" y="27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34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1529" y="205455"/>
            <a:ext cx="471184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zh-CN" sz="4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（三）合并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8032" y="1140310"/>
            <a:ext cx="5862919" cy="3687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合并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是指旧的政策虽被终止，但部分实际功能并没有被完全取消，而是将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其合并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到其他政策内容中去。</a:t>
            </a:r>
            <a:endParaRPr lang="zh-CN" altLang="zh-CN" sz="40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77316" y="2032032"/>
            <a:ext cx="1923668" cy="190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5827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1529" y="205455"/>
            <a:ext cx="471184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zh-CN" sz="4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（三）合并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9854" y="1140310"/>
            <a:ext cx="7519595" cy="3687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政策合并一般分为两种情况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：</a:t>
            </a:r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一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是将终止的政策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内容合并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到一项已有的政策当中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；</a:t>
            </a:r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二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是把两项或两项以上被终止的政策合并为一项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新的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政策。</a:t>
            </a:r>
          </a:p>
        </p:txBody>
      </p:sp>
    </p:spTree>
    <p:extLst>
      <p:ext uri="{BB962C8B-B14F-4D97-AF65-F5344CB8AC3E}">
        <p14:creationId xmlns:p14="http://schemas.microsoft.com/office/powerpoint/2010/main" xmlns="" val="3425799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1529" y="205455"/>
            <a:ext cx="4711849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zh-CN" sz="4800" b="1" dirty="0">
                <a:latin typeface="微软雅黑" pitchFamily="34" charset="-122"/>
                <a:ea typeface="微软雅黑" pitchFamily="34" charset="-122"/>
              </a:rPr>
              <a:t>（四）分解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1671" y="1387735"/>
            <a:ext cx="75195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分解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就是将旧政策的内容按照一定的规则分解成几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部分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每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一部分形成一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项新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的政策。</a:t>
            </a:r>
            <a:endParaRPr lang="zh-CN" altLang="zh-CN" sz="32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6" descr="http://fasttrack.office.com/Media/Default/images/src/EnhanceIcon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192" y="3965577"/>
            <a:ext cx="2198311" cy="88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5827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1529" y="205455"/>
            <a:ext cx="471184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zh-CN" sz="4800" b="1" dirty="0">
                <a:latin typeface="微软雅黑" pitchFamily="34" charset="-122"/>
                <a:ea typeface="微软雅黑" pitchFamily="34" charset="-122"/>
              </a:rPr>
              <a:t>（五）缩减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852" y="1140310"/>
            <a:ext cx="79283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        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缩减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就是采取渐进的方式，一步步对政策进行终结，其目的就是有效缓解因政策终结所带来的巨大冲击，逐步协调各方面的关系，比较稳妥地实施终结，减少那些不必要的损失。</a:t>
            </a:r>
            <a:endParaRPr lang="zh-CN" altLang="zh-CN" sz="40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827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9242" y="3102743"/>
            <a:ext cx="8572199" cy="871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东北师范大学政法学院</a:t>
            </a:r>
            <a:endParaRPr lang="zh-CN" altLang="en-US" sz="4000" b="1" dirty="0">
              <a:solidFill>
                <a:srgbClr val="7030A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230" y="660906"/>
            <a:ext cx="8439394" cy="1110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algn="ctr">
              <a:lnSpc>
                <a:spcPct val="150000"/>
              </a:lnSpc>
            </a:pPr>
            <a:r>
              <a:rPr lang="zh-CN" altLang="en-US" sz="50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公共政策导论</a:t>
            </a:r>
            <a:endParaRPr lang="zh-CN" altLang="en-US" sz="5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9242" y="218803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授课教师：王文静</a:t>
            </a:r>
            <a:endParaRPr lang="zh-CN" altLang="en-US" sz="4000" b="1" dirty="0">
              <a:solidFill>
                <a:srgbClr val="7030A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8347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9219" y="265410"/>
            <a:ext cx="7617957" cy="10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导入：火车撞死人赔粮票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8659" y="1744046"/>
            <a:ext cx="3260240" cy="297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265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214" y="177044"/>
            <a:ext cx="8592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单元三  政策终结的障碍和措施</a:t>
            </a:r>
            <a:endParaRPr lang="zh-CN" altLang="en-US" sz="48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5614" y="1516828"/>
            <a:ext cx="682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xmlns="" val="1152719846"/>
              </p:ext>
            </p:extLst>
          </p:nvPr>
        </p:nvGraphicFramePr>
        <p:xfrm>
          <a:off x="1323191" y="1516828"/>
          <a:ext cx="6820348" cy="3173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0570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7143" y="177044"/>
            <a:ext cx="8396486" cy="10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4800" b="1" dirty="0">
                <a:latin typeface="微软雅黑" pitchFamily="34" charset="-122"/>
                <a:ea typeface="微软雅黑" pitchFamily="34" charset="-122"/>
              </a:rPr>
              <a:t>一、政策终结的障碍</a:t>
            </a:r>
            <a:endParaRPr lang="zh-CN" altLang="en-US" sz="48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xmlns="" val="2648830791"/>
              </p:ext>
            </p:extLst>
          </p:nvPr>
        </p:nvGraphicFramePr>
        <p:xfrm>
          <a:off x="1641943" y="1371601"/>
          <a:ext cx="6413486" cy="3646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31972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7143" y="296787"/>
            <a:ext cx="8396486" cy="10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latin typeface="微软雅黑" pitchFamily="34" charset="-122"/>
                <a:ea typeface="微软雅黑" pitchFamily="34" charset="-122"/>
              </a:rPr>
              <a:t>单元一 政策终结的含义和作用</a:t>
            </a:r>
            <a:endParaRPr lang="zh-CN" altLang="en-US" sz="48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xmlns="" val="1442423655"/>
              </p:ext>
            </p:extLst>
          </p:nvPr>
        </p:nvGraphicFramePr>
        <p:xfrm>
          <a:off x="1290918" y="1443077"/>
          <a:ext cx="6616138" cy="3466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00460" y="1441524"/>
            <a:ext cx="69709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心理方面的障碍来自三个方面：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一是政策制定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者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；</a:t>
            </a:r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二是政策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执行者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；</a:t>
            </a:r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三是社会中的政策受益者。</a:t>
            </a:r>
            <a:endParaRPr lang="zh-CN" altLang="zh-CN" sz="40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108038" y="182880"/>
            <a:ext cx="6863378" cy="11618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（一）心理方面的</a:t>
            </a:r>
            <a:r>
              <a:rPr lang="zh-CN" altLang="en-US" sz="4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障碍</a:t>
            </a:r>
            <a:endParaRPr lang="zh-CN" altLang="en-US" sz="4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460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8032" y="1473797"/>
            <a:ext cx="82726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政策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执行机构和其他社会政治组织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一样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都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具有寻求生存和发展以及自我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扩张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本性</a:t>
            </a:r>
            <a:r>
              <a:rPr lang="zh-CN" altLang="en-US" sz="4000" b="1" dirty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这种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行为惯性，对政策终结是很大的障碍。</a:t>
            </a:r>
            <a:endParaRPr lang="zh-CN" altLang="zh-CN" sz="40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323190" y="225910"/>
            <a:ext cx="6669742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zh-CN" sz="4800" b="1" dirty="0">
                <a:latin typeface="微软雅黑" pitchFamily="34" charset="-122"/>
                <a:ea typeface="微软雅黑" pitchFamily="34" charset="-122"/>
              </a:rPr>
              <a:t>（二）组织方面的</a:t>
            </a:r>
            <a:r>
              <a:rPr lang="zh-CN" altLang="zh-CN" sz="4800" b="1" dirty="0" smtClean="0">
                <a:latin typeface="微软雅黑" pitchFamily="34" charset="-122"/>
                <a:ea typeface="微软雅黑" pitchFamily="34" charset="-122"/>
              </a:rPr>
              <a:t>障碍</a:t>
            </a:r>
            <a:endParaRPr lang="zh-CN" altLang="zh-CN" sz="48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460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974" y="1592120"/>
            <a:ext cx="7562626" cy="294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当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政策面临终结时，社会上的反对势力会很自然地联合起来，形成一个多种 利益集团的联盟，共同抵制政策的终结。</a:t>
            </a:r>
            <a:endParaRPr lang="zh-CN" altLang="zh-CN" sz="40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流程图: 可选过程 1"/>
          <p:cNvSpPr/>
          <p:nvPr/>
        </p:nvSpPr>
        <p:spPr>
          <a:xfrm>
            <a:off x="1161826" y="344245"/>
            <a:ext cx="6734287" cy="946673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zh-CN" sz="4800" b="1" dirty="0">
                <a:latin typeface="微软雅黑" pitchFamily="34" charset="-122"/>
                <a:ea typeface="微软雅黑" pitchFamily="34" charset="-122"/>
              </a:rPr>
              <a:t>（三）社会方面的</a:t>
            </a:r>
            <a:r>
              <a:rPr lang="zh-CN" altLang="zh-CN" sz="4800" b="1" dirty="0" smtClean="0">
                <a:latin typeface="微软雅黑" pitchFamily="34" charset="-122"/>
                <a:ea typeface="微软雅黑" pitchFamily="34" charset="-122"/>
              </a:rPr>
              <a:t>障碍</a:t>
            </a:r>
            <a:endParaRPr lang="zh-CN" altLang="zh-CN" sz="48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460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06824" y="1387735"/>
            <a:ext cx="79391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3600" b="1" dirty="0" smtClean="0">
                <a:latin typeface="黑体" pitchFamily="49" charset="-122"/>
                <a:ea typeface="黑体" pitchFamily="49" charset="-122"/>
              </a:rPr>
              <a:t>一</a:t>
            </a:r>
            <a:r>
              <a:rPr lang="zh-CN" altLang="zh-CN" sz="3600" b="1" dirty="0">
                <a:latin typeface="黑体" pitchFamily="49" charset="-122"/>
                <a:ea typeface="黑体" pitchFamily="49" charset="-122"/>
              </a:rPr>
              <a:t>项政策的废止，一个组织的撤销也必须经过一套法定的程序。</a:t>
            </a:r>
            <a:r>
              <a:rPr lang="zh-CN" altLang="zh-CN" sz="3600" b="1" dirty="0" smtClean="0">
                <a:latin typeface="黑体" pitchFamily="49" charset="-122"/>
                <a:ea typeface="黑体" pitchFamily="49" charset="-122"/>
              </a:rPr>
              <a:t>这一</a:t>
            </a:r>
            <a:r>
              <a:rPr lang="zh-CN" altLang="zh-CN" sz="3600" b="1" dirty="0">
                <a:latin typeface="黑体" pitchFamily="49" charset="-122"/>
                <a:ea typeface="黑体" pitchFamily="49" charset="-122"/>
              </a:rPr>
              <a:t>过程不仅耗时费力，而且操作起来非常复杂。特别是那些已经上升为法律的</a:t>
            </a:r>
            <a:r>
              <a:rPr lang="zh-CN" altLang="zh-CN" sz="3600" b="1" dirty="0" smtClean="0">
                <a:latin typeface="黑体" pitchFamily="49" charset="-122"/>
                <a:ea typeface="黑体" pitchFamily="49" charset="-122"/>
              </a:rPr>
              <a:t>政策</a:t>
            </a:r>
            <a:r>
              <a:rPr lang="zh-CN" altLang="zh-CN" sz="3600" b="1" dirty="0">
                <a:latin typeface="黑体" pitchFamily="49" charset="-122"/>
                <a:ea typeface="黑体" pitchFamily="49" charset="-122"/>
              </a:rPr>
              <a:t>，要使其终结可谓麻烦</a:t>
            </a:r>
            <a:r>
              <a:rPr lang="zh-CN" altLang="zh-CN" sz="3600" b="1" dirty="0" smtClean="0">
                <a:latin typeface="黑体" pitchFamily="49" charset="-122"/>
                <a:ea typeface="黑体" pitchFamily="49" charset="-122"/>
              </a:rPr>
              <a:t>多多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zh-CN" sz="36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流程图: 可选过程 1"/>
          <p:cNvSpPr/>
          <p:nvPr/>
        </p:nvSpPr>
        <p:spPr>
          <a:xfrm>
            <a:off x="1204854" y="284638"/>
            <a:ext cx="6680501" cy="855672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4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（四）法律方面的</a:t>
            </a:r>
            <a:r>
              <a:rPr lang="zh-CN" altLang="zh-CN" sz="4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障碍</a:t>
            </a:r>
            <a:endParaRPr lang="zh-CN" altLang="zh-CN" sz="4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088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17579" y="1471679"/>
            <a:ext cx="74335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政策的终结是要付出很大代价的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这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主要包括两个方面的内容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：</a:t>
            </a:r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一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是沉没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成本，</a:t>
            </a:r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二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是终结行为本身的消耗。</a:t>
            </a:r>
            <a:endParaRPr lang="zh-CN" altLang="zh-CN" sz="40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流程图: 可选过程 1"/>
          <p:cNvSpPr/>
          <p:nvPr/>
        </p:nvSpPr>
        <p:spPr>
          <a:xfrm>
            <a:off x="1237128" y="202277"/>
            <a:ext cx="6594437" cy="97894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（五）资源方面的</a:t>
            </a:r>
            <a:r>
              <a:rPr lang="zh-CN" altLang="en-US" sz="4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障碍</a:t>
            </a:r>
            <a:endParaRPr lang="zh-CN" altLang="zh-CN" sz="48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088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85309" y="403741"/>
            <a:ext cx="535730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600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沉降</a:t>
            </a:r>
            <a:r>
              <a:rPr lang="zh-CN" altLang="zh-CN" sz="3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成本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zh-CN" sz="3600" b="1" dirty="0" smtClean="0">
                <a:latin typeface="黑体" pitchFamily="49" charset="-122"/>
                <a:ea typeface="黑体" pitchFamily="49" charset="-122"/>
              </a:rPr>
              <a:t>主要</a:t>
            </a:r>
            <a:r>
              <a:rPr lang="zh-CN" altLang="zh-CN" sz="3600" b="1" dirty="0">
                <a:latin typeface="黑体" pitchFamily="49" charset="-122"/>
                <a:ea typeface="黑体" pitchFamily="49" charset="-122"/>
              </a:rPr>
              <a:t>是指业已投入到原有政策里的</a:t>
            </a:r>
            <a:r>
              <a:rPr lang="zh-CN" altLang="zh-CN" sz="3600" b="1" dirty="0" smtClean="0">
                <a:latin typeface="黑体" pitchFamily="49" charset="-122"/>
                <a:ea typeface="黑体" pitchFamily="49" charset="-122"/>
              </a:rPr>
              <a:t>资源</a:t>
            </a:r>
            <a:r>
              <a:rPr lang="zh-CN" altLang="zh-CN" sz="3600" b="1" dirty="0">
                <a:latin typeface="黑体" pitchFamily="49" charset="-122"/>
                <a:ea typeface="黑体" pitchFamily="49" charset="-122"/>
              </a:rPr>
              <a:t>，人人都有厌恶损失的心理，面对巨大的沉降成本，往往会使人感到进退两难</a:t>
            </a:r>
            <a:r>
              <a:rPr lang="zh-CN" altLang="zh-CN" sz="3600" b="1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3600" b="1" dirty="0" smtClean="0">
              <a:latin typeface="黑体" pitchFamily="49" charset="-122"/>
              <a:ea typeface="黑体" pitchFamily="49" charset="-122"/>
            </a:endParaRPr>
          </a:p>
          <a:p>
            <a:endParaRPr lang="zh-CN" altLang="zh-CN" sz="3200" dirty="0">
              <a:solidFill>
                <a:prstClr val="black"/>
              </a:solidFill>
            </a:endParaRPr>
          </a:p>
        </p:txBody>
      </p:sp>
      <p:pic>
        <p:nvPicPr>
          <p:cNvPr id="4" name="Picture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75978" y="1366221"/>
            <a:ext cx="2130140" cy="228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8231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46672" y="441063"/>
            <a:ext cx="7401261" cy="481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终结行为本身的消耗</a:t>
            </a:r>
            <a:r>
              <a:rPr lang="zh-CN" altLang="en-US" sz="36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：</a:t>
            </a:r>
            <a:endParaRPr lang="en-US" altLang="zh-CN" sz="3600" b="1" dirty="0" smtClean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3600" b="1" dirty="0" smtClean="0">
                <a:latin typeface="黑体" pitchFamily="49" charset="-122"/>
                <a:ea typeface="黑体" pitchFamily="49" charset="-122"/>
              </a:rPr>
              <a:t>终结</a:t>
            </a:r>
            <a:r>
              <a:rPr lang="zh-CN" altLang="zh-CN" sz="3600" b="1" dirty="0">
                <a:latin typeface="黑体" pitchFamily="49" charset="-122"/>
                <a:ea typeface="黑体" pitchFamily="49" charset="-122"/>
              </a:rPr>
              <a:t>行为本身也需付出很高的</a:t>
            </a:r>
            <a:r>
              <a:rPr lang="zh-CN" altLang="zh-CN" sz="3600" b="1" dirty="0" smtClean="0">
                <a:latin typeface="黑体" pitchFamily="49" charset="-122"/>
                <a:ea typeface="黑体" pitchFamily="49" charset="-122"/>
              </a:rPr>
              <a:t>代价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3600" b="1" dirty="0" smtClean="0">
                <a:latin typeface="黑体" pitchFamily="49" charset="-122"/>
                <a:ea typeface="黑体" pitchFamily="49" charset="-122"/>
              </a:rPr>
              <a:t>不仅仅是</a:t>
            </a:r>
            <a:r>
              <a:rPr lang="zh-CN" altLang="zh-CN" sz="3600" b="1" dirty="0">
                <a:latin typeface="黑体" pitchFamily="49" charset="-122"/>
                <a:ea typeface="黑体" pitchFamily="49" charset="-122"/>
              </a:rPr>
              <a:t>费用问題，可能还会牵扯一些其他方面的</a:t>
            </a:r>
            <a:r>
              <a:rPr lang="zh-CN" altLang="zh-CN" sz="3600" b="1" dirty="0" smtClean="0">
                <a:latin typeface="黑体" pitchFamily="49" charset="-122"/>
                <a:ea typeface="黑体" pitchFamily="49" charset="-122"/>
              </a:rPr>
              <a:t>问题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3600" b="1" dirty="0" smtClean="0">
                <a:latin typeface="黑体" pitchFamily="49" charset="-122"/>
                <a:ea typeface="黑体" pitchFamily="49" charset="-122"/>
              </a:rPr>
              <a:t>决策者</a:t>
            </a:r>
            <a:r>
              <a:rPr lang="zh-CN" altLang="zh-CN" sz="3600" b="1" dirty="0">
                <a:latin typeface="黑体" pitchFamily="49" charset="-122"/>
                <a:ea typeface="黑体" pitchFamily="49" charset="-122"/>
              </a:rPr>
              <a:t>在这种压力下，改变初衷，放弃终结的可能性是很大的。</a:t>
            </a:r>
          </a:p>
          <a:p>
            <a:pPr>
              <a:lnSpc>
                <a:spcPct val="150000"/>
              </a:lnSpc>
            </a:pPr>
            <a:endParaRPr lang="zh-CN" altLang="zh-CN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005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8032" y="1355463"/>
            <a:ext cx="85630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600" b="1" dirty="0">
                <a:latin typeface="黑体" pitchFamily="49" charset="-122"/>
                <a:ea typeface="黑体" pitchFamily="49" charset="-122"/>
              </a:rPr>
              <a:t>（一）加强宣传教育，消除抵触情绪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latin typeface="黑体" pitchFamily="49" charset="-122"/>
                <a:ea typeface="黑体" pitchFamily="49" charset="-122"/>
              </a:rPr>
              <a:t>（二）树立新的观念，营造改革气氛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latin typeface="黑体" pitchFamily="49" charset="-122"/>
                <a:ea typeface="黑体" pitchFamily="49" charset="-122"/>
              </a:rPr>
              <a:t>（三）公开评估结果，争取更多支持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latin typeface="黑体" pitchFamily="49" charset="-122"/>
                <a:ea typeface="黑体" pitchFamily="49" charset="-122"/>
              </a:rPr>
              <a:t>（四）废旧立新并举，缓解终结压力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latin typeface="黑体" pitchFamily="49" charset="-122"/>
                <a:ea typeface="黑体" pitchFamily="49" charset="-122"/>
              </a:rPr>
              <a:t>（五）做出必要妥协，减少终结代价</a:t>
            </a:r>
          </a:p>
          <a:p>
            <a:endParaRPr lang="zh-CN" altLang="zh-CN" sz="3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对角圆角矩形 3"/>
          <p:cNvSpPr/>
          <p:nvPr/>
        </p:nvSpPr>
        <p:spPr>
          <a:xfrm>
            <a:off x="1452282" y="193639"/>
            <a:ext cx="6024283" cy="1075764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zh-CN" sz="4800" b="1" dirty="0">
                <a:latin typeface="微软雅黑" pitchFamily="34" charset="-122"/>
                <a:ea typeface="微软雅黑" pitchFamily="34" charset="-122"/>
              </a:rPr>
              <a:t>二、政策终结的</a:t>
            </a:r>
            <a:r>
              <a:rPr lang="zh-CN" altLang="zh-CN" sz="4800" b="1" dirty="0" smtClean="0">
                <a:latin typeface="微软雅黑" pitchFamily="34" charset="-122"/>
                <a:ea typeface="微软雅黑" pitchFamily="34" charset="-122"/>
              </a:rPr>
              <a:t>措施</a:t>
            </a:r>
            <a:endParaRPr lang="zh-CN" altLang="zh-CN" sz="48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979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56216" y="1871830"/>
            <a:ext cx="4733365" cy="2663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宣传引导：摆事实、讲道理，宣传要适度</a:t>
            </a:r>
            <a:endParaRPr lang="en-US" altLang="zh-CN" sz="3600" b="1" dirty="0" smtClean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说服</a:t>
            </a:r>
            <a:r>
              <a:rPr lang="zh-CN" altLang="en-US" sz="36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教育：</a:t>
            </a:r>
            <a:r>
              <a:rPr lang="en-US" altLang="zh-CN" sz="36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1998</a:t>
            </a:r>
            <a:r>
              <a:rPr lang="zh-CN" altLang="en-US" sz="36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年的国务院机构改革</a:t>
            </a:r>
            <a:endParaRPr lang="zh-CN" altLang="zh-CN" sz="36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56215" y="290456"/>
            <a:ext cx="7767023" cy="11187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zh-CN" sz="4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加强宣传教育</a:t>
            </a:r>
            <a:r>
              <a:rPr lang="zh-CN" altLang="en-US" sz="4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4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消除抵触</a:t>
            </a:r>
            <a:r>
              <a:rPr lang="zh-CN" altLang="zh-CN" sz="4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情绪</a:t>
            </a:r>
            <a:endParaRPr lang="zh-CN" altLang="zh-CN" sz="4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764" y="1849010"/>
            <a:ext cx="35337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235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82127" y="1538344"/>
            <a:ext cx="7293686" cy="324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600" b="1" dirty="0">
                <a:latin typeface="黑体" pitchFamily="49" charset="-122"/>
                <a:ea typeface="黑体" pitchFamily="49" charset="-122"/>
              </a:rPr>
              <a:t>政策的终结往往伴随理念的变迁，原有政策的立论基础会发生一定的变化</a:t>
            </a:r>
            <a:r>
              <a:rPr lang="zh-CN" altLang="zh-CN" sz="3600" b="1" dirty="0" smtClean="0">
                <a:latin typeface="黑体" pitchFamily="49" charset="-122"/>
                <a:ea typeface="黑体" pitchFamily="49" charset="-122"/>
              </a:rPr>
              <a:t>。</a:t>
            </a: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zh-CN" sz="3600" b="1" dirty="0" smtClean="0">
                <a:latin typeface="黑体" pitchFamily="49" charset="-122"/>
                <a:ea typeface="黑体" pitchFamily="49" charset="-122"/>
              </a:rPr>
              <a:t>把握</a:t>
            </a:r>
            <a:r>
              <a:rPr lang="zh-CN" altLang="zh-CN" sz="3600" b="1" dirty="0">
                <a:latin typeface="黑体" pitchFamily="49" charset="-122"/>
                <a:ea typeface="黑体" pitchFamily="49" charset="-122"/>
              </a:rPr>
              <a:t>时机，因势利导，创新观念，改变</a:t>
            </a:r>
            <a:r>
              <a:rPr lang="zh-CN" altLang="zh-CN" sz="3600" b="1" dirty="0" smtClean="0">
                <a:latin typeface="黑体" pitchFamily="49" charset="-122"/>
                <a:ea typeface="黑体" pitchFamily="49" charset="-122"/>
              </a:rPr>
              <a:t>认识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）</a:t>
            </a:r>
            <a:endParaRPr lang="zh-CN" altLang="zh-CN" sz="3600" b="1" dirty="0">
              <a:latin typeface="黑体" pitchFamily="49" charset="-122"/>
              <a:ea typeface="黑体" pitchFamily="49" charset="-122"/>
            </a:endParaRPr>
          </a:p>
          <a:p>
            <a:endParaRPr lang="zh-CN" altLang="zh-CN" sz="3200" dirty="0">
              <a:solidFill>
                <a:prstClr val="black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683111" y="290457"/>
            <a:ext cx="7659443" cy="9897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zh-CN" sz="4400" b="1" dirty="0">
                <a:latin typeface="微软雅黑" pitchFamily="34" charset="-122"/>
                <a:ea typeface="微软雅黑" pitchFamily="34" charset="-122"/>
              </a:rPr>
              <a:t>树立新的观念，营造改革</a:t>
            </a:r>
            <a:r>
              <a:rPr lang="zh-CN" altLang="zh-CN" sz="4400" b="1" dirty="0" smtClean="0">
                <a:latin typeface="微软雅黑" pitchFamily="34" charset="-122"/>
                <a:ea typeface="微软雅黑" pitchFamily="34" charset="-122"/>
              </a:rPr>
              <a:t>气氛</a:t>
            </a:r>
            <a:endParaRPr lang="zh-CN" altLang="zh-CN" sz="44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35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5031" y="100275"/>
            <a:ext cx="5670625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 smtClean="0">
                <a:latin typeface="微软雅黑" pitchFamily="34" charset="-122"/>
                <a:ea typeface="微软雅黑" pitchFamily="34" charset="-122"/>
              </a:rPr>
              <a:t>一、政策终结的含义</a:t>
            </a:r>
            <a:endParaRPr lang="zh-CN" altLang="en-US" sz="4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5459" y="1396787"/>
            <a:ext cx="78961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政策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终结是指在公共政策领域里发生的终结现象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从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政策过程角度来看，政策终结往往发生在政策评估之后，一般针对以下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四种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情况：</a:t>
            </a:r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23945" y="1538343"/>
            <a:ext cx="7594897" cy="373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600" b="1" dirty="0" smtClean="0">
                <a:latin typeface="黑体" pitchFamily="49" charset="-122"/>
                <a:ea typeface="黑体" pitchFamily="49" charset="-122"/>
              </a:rPr>
              <a:t>政策</a:t>
            </a:r>
            <a:r>
              <a:rPr lang="zh-CN" altLang="zh-CN" sz="3600" b="1" dirty="0">
                <a:latin typeface="黑体" pitchFamily="49" charset="-122"/>
                <a:ea typeface="黑体" pitchFamily="49" charset="-122"/>
              </a:rPr>
              <a:t>终结支持者的态度和队伍的规模，是决定政策终结成败的关键因素</a:t>
            </a:r>
            <a:r>
              <a:rPr lang="zh-CN" altLang="zh-CN" sz="3600" b="1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36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3600" b="1" dirty="0" smtClean="0">
                <a:latin typeface="黑体" pitchFamily="49" charset="-122"/>
                <a:ea typeface="黑体" pitchFamily="49" charset="-122"/>
              </a:rPr>
              <a:t>因此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3600" b="1" dirty="0" smtClean="0">
                <a:latin typeface="黑体" pitchFamily="49" charset="-122"/>
                <a:ea typeface="黑体" pitchFamily="49" charset="-122"/>
              </a:rPr>
              <a:t>政策</a:t>
            </a:r>
            <a:r>
              <a:rPr lang="zh-CN" altLang="zh-CN" sz="3600" b="1" dirty="0">
                <a:latin typeface="黑体" pitchFamily="49" charset="-122"/>
                <a:ea typeface="黑体" pitchFamily="49" charset="-122"/>
              </a:rPr>
              <a:t>终结应争取更多社会力量的声援和支持</a:t>
            </a:r>
            <a:r>
              <a:rPr lang="zh-CN" altLang="zh-CN" sz="3600" b="1" dirty="0" smtClean="0">
                <a:latin typeface="黑体" pitchFamily="49" charset="-122"/>
                <a:ea typeface="黑体" pitchFamily="49" charset="-122"/>
              </a:rPr>
              <a:t>。</a:t>
            </a:r>
            <a:r>
              <a:rPr lang="zh-CN" altLang="en-US" sz="36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zh-CN" altLang="zh-CN" sz="3600" b="1" dirty="0">
                <a:latin typeface="黑体" pitchFamily="49" charset="-122"/>
                <a:ea typeface="黑体" pitchFamily="49" charset="-122"/>
              </a:rPr>
              <a:t>评估结论公开化</a:t>
            </a:r>
            <a:r>
              <a:rPr lang="zh-CN" altLang="en-US" sz="36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）</a:t>
            </a:r>
            <a:endParaRPr lang="en-US" altLang="zh-CN" sz="36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3200" dirty="0" smtClean="0">
              <a:solidFill>
                <a:prstClr val="black"/>
              </a:solidFill>
            </a:endParaRPr>
          </a:p>
          <a:p>
            <a:endParaRPr lang="zh-CN" altLang="zh-CN" sz="3200" dirty="0">
              <a:solidFill>
                <a:prstClr val="black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623945" y="290456"/>
            <a:ext cx="7734748" cy="9681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zh-CN" sz="4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公开评估结果，争取更多</a:t>
            </a:r>
            <a:r>
              <a:rPr lang="zh-CN" altLang="zh-CN" sz="4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支持</a:t>
            </a:r>
            <a:endParaRPr lang="zh-CN" altLang="zh-CN" sz="4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35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91901" y="1344705"/>
            <a:ext cx="71592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dirty="0" smtClean="0"/>
              <a:t>          </a:t>
            </a:r>
            <a:r>
              <a:rPr lang="zh-CN" altLang="zh-CN" sz="3600" b="1" dirty="0" smtClean="0">
                <a:latin typeface="黑体" pitchFamily="49" charset="-122"/>
                <a:ea typeface="黑体" pitchFamily="49" charset="-122"/>
              </a:rPr>
              <a:t>为有效缓解政策终结的压力，可采取新政策出台与旧政策终结并举的方法，及时用新政策替代旧政策，使人们 在失去对旧政策期望的同时，得到一些新的期望。</a:t>
            </a:r>
            <a:endParaRPr lang="zh-CN" altLang="zh-CN" sz="3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763794" y="225909"/>
            <a:ext cx="7648687" cy="9574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zh-CN" sz="4400" b="1" dirty="0">
                <a:latin typeface="微软雅黑" pitchFamily="34" charset="-122"/>
                <a:ea typeface="微软雅黑" pitchFamily="34" charset="-122"/>
              </a:rPr>
              <a:t>废旧立新并举，缓解终结</a:t>
            </a:r>
            <a:r>
              <a:rPr lang="zh-CN" altLang="zh-CN" sz="4400" b="1" dirty="0" smtClean="0">
                <a:latin typeface="微软雅黑" pitchFamily="34" charset="-122"/>
                <a:ea typeface="微软雅黑" pitchFamily="34" charset="-122"/>
              </a:rPr>
              <a:t>压力</a:t>
            </a:r>
            <a:endParaRPr lang="zh-CN" altLang="zh-CN" sz="44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35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19949" y="1382625"/>
            <a:ext cx="48570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 smtClean="0"/>
              <a:t>         </a:t>
            </a:r>
            <a:r>
              <a:rPr lang="zh-CN" altLang="zh-CN" sz="3600" b="1" dirty="0" smtClean="0">
                <a:latin typeface="黑体" pitchFamily="49" charset="-122"/>
                <a:ea typeface="黑体" pitchFamily="49" charset="-122"/>
              </a:rPr>
              <a:t>当</a:t>
            </a:r>
            <a:r>
              <a:rPr lang="zh-CN" altLang="zh-CN" sz="3600" b="1" dirty="0">
                <a:latin typeface="黑体" pitchFamily="49" charset="-122"/>
                <a:ea typeface="黑体" pitchFamily="49" charset="-122"/>
              </a:rPr>
              <a:t>政策终结的阻力很大且一时难以改变这种状况时，政府做出一定的妥协，也不失为一种有效的</a:t>
            </a:r>
            <a:r>
              <a:rPr lang="zh-CN" altLang="zh-CN" sz="3600" b="1" dirty="0" smtClean="0">
                <a:latin typeface="黑体" pitchFamily="49" charset="-122"/>
                <a:ea typeface="黑体" pitchFamily="49" charset="-122"/>
              </a:rPr>
              <a:t>对策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。（折中）</a:t>
            </a:r>
            <a:endParaRPr lang="zh-CN" altLang="zh-CN" sz="36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720761" y="247426"/>
            <a:ext cx="7670204" cy="9789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zh-CN" sz="4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做出必要妥协，减少终结</a:t>
            </a:r>
            <a:r>
              <a:rPr lang="zh-CN" altLang="zh-CN" sz="4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代价</a:t>
            </a:r>
            <a:endParaRPr lang="zh-CN" altLang="zh-CN" sz="4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761" y="1677698"/>
            <a:ext cx="2762343" cy="238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235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5031" y="100275"/>
            <a:ext cx="5670625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一、政策终结的含义</a:t>
            </a:r>
            <a:endParaRPr lang="zh-CN" altLang="en-US" sz="44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6974" y="1224665"/>
            <a:ext cx="77777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已经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实现了政策的既定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目标；</a:t>
            </a:r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发现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政策背离了既定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目标；</a:t>
            </a:r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发现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政策完全是多余的或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无效的；</a:t>
            </a:r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发现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政策的实施引发了更为严重的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问题。</a:t>
            </a:r>
            <a:endParaRPr lang="zh-CN" altLang="zh-CN" sz="4000" b="1" dirty="0">
              <a:latin typeface="黑体" pitchFamily="49" charset="-122"/>
              <a:ea typeface="黑体" pitchFamily="49" charset="-122"/>
            </a:endParaRPr>
          </a:p>
          <a:p>
            <a:endParaRPr lang="en-US" altLang="zh-CN" sz="4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406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5031" y="100275"/>
            <a:ext cx="5670625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一、政策终结的含义</a:t>
            </a:r>
            <a:endParaRPr lang="zh-CN" altLang="en-US" sz="44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6065" y="1525879"/>
            <a:ext cx="75733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政策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终结是指政策制定者经政策评估后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，发现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一些政策已经过时、多余、失效，或引发了重大的不良后果，采取必要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措施予以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终止的行为。</a:t>
            </a:r>
          </a:p>
          <a:p>
            <a:endParaRPr lang="en-US" altLang="zh-CN" sz="4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385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011" y="122861"/>
            <a:ext cx="7045043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二</a:t>
            </a:r>
            <a:r>
              <a:rPr lang="zh-CN" altLang="en-US" sz="4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、政策终结的地和作用</a:t>
            </a:r>
            <a:endParaRPr lang="zh-CN" altLang="en-US" sz="48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207" y="1296293"/>
            <a:ext cx="819353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（一）政策终结的地位</a:t>
            </a:r>
          </a:p>
          <a:p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一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是政策终结宣告了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旧政策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的结束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；</a:t>
            </a:r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二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是预示着新政策的启动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。政策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终结既是结束，也是开始，在政策的周期循环中担负着承上启下、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开拓未来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任务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40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452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3943" y="321657"/>
            <a:ext cx="7896113" cy="459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（二）政策终结的作用</a:t>
            </a:r>
          </a:p>
          <a:p>
            <a:pPr>
              <a:lnSpc>
                <a:spcPct val="120000"/>
              </a:lnSpc>
            </a:pPr>
            <a:r>
              <a:rPr lang="en-US" altLang="zh-CN" sz="40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zh-CN" sz="40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有利于</a:t>
            </a:r>
            <a:r>
              <a:rPr lang="zh-CN" altLang="zh-CN" sz="40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节约政策资源。</a:t>
            </a:r>
          </a:p>
          <a:p>
            <a:pPr>
              <a:lnSpc>
                <a:spcPct val="120000"/>
              </a:lnSpc>
            </a:pP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对于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任何政府而言，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政策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资源都是十分有限的。执行一项本不该继续执行下去的政策，政府付出的不仅是实际成本，还有机会成本。</a:t>
            </a:r>
            <a:endParaRPr lang="zh-CN" altLang="en-US" sz="40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2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34701" y="430305"/>
            <a:ext cx="75303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zh-CN" sz="40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40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zh-CN" sz="40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）有利于提高政策效率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不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终结那些失败或失效的政策，就会给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其他</a:t>
            </a:r>
            <a:r>
              <a:rPr lang="zh-CN" altLang="zh-CN" sz="4000" b="1" dirty="0">
                <a:latin typeface="黑体" pitchFamily="49" charset="-122"/>
                <a:ea typeface="黑体" pitchFamily="49" charset="-122"/>
              </a:rPr>
              <a:t>政策的执行带来负面影响，破坏政策执行的整个大环境</a:t>
            </a:r>
            <a:r>
              <a:rPr lang="zh-CN" altLang="zh-CN" sz="4000" b="1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zh-CN" sz="40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1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8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9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0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1488</Words>
  <Application>Microsoft Office PowerPoint</Application>
  <PresentationFormat>全屏显示(16:9)</PresentationFormat>
  <Paragraphs>118</Paragraphs>
  <Slides>42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17</vt:i4>
      </vt:variant>
      <vt:variant>
        <vt:lpstr>幻灯片标题</vt:lpstr>
      </vt:variant>
      <vt:variant>
        <vt:i4>42</vt:i4>
      </vt:variant>
    </vt:vector>
  </HeadingPairs>
  <TitlesOfParts>
    <vt:vector size="59" baseType="lpstr">
      <vt:lpstr>Office 主题</vt:lpstr>
      <vt:lpstr>1_Office 主题</vt:lpstr>
      <vt:lpstr>4_Office 主题</vt:lpstr>
      <vt:lpstr>5_Office 主题</vt:lpstr>
      <vt:lpstr>10_Office 主题</vt:lpstr>
      <vt:lpstr>11_Office 主题</vt:lpstr>
      <vt:lpstr>12_Office 主题</vt:lpstr>
      <vt:lpstr>13_Office 主题</vt:lpstr>
      <vt:lpstr>15_Office 主题</vt:lpstr>
      <vt:lpstr>2_Office 主题</vt:lpstr>
      <vt:lpstr>3_Office 主题</vt:lpstr>
      <vt:lpstr>8_Office 主题</vt:lpstr>
      <vt:lpstr>18_Office 主题</vt:lpstr>
      <vt:lpstr>19_Office 主题</vt:lpstr>
      <vt:lpstr>14_Office 主题</vt:lpstr>
      <vt:lpstr>20_Office 主题</vt:lpstr>
      <vt:lpstr>21_Office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123</cp:lastModifiedBy>
  <cp:revision>89</cp:revision>
  <dcterms:created xsi:type="dcterms:W3CDTF">2016-09-21T01:56:27Z</dcterms:created>
  <dcterms:modified xsi:type="dcterms:W3CDTF">2018-09-11T03:49:35Z</dcterms:modified>
</cp:coreProperties>
</file>