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E5877-8F0A-49B8-B2E8-36ABBA708B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514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91AC1-AF76-4A25-A3DA-F4FE1DC03D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418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C582D-D244-4A32-A00A-CFE0E94B2B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3854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7E81191-6588-4306-B35B-202F1D97EA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681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D45D2-75AE-4602-9A2C-C09A9521DE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407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834DF-A80C-4758-AB5C-F149813C40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551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1F4B76-186E-402C-BDD2-EE43D5762B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450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49D34-5506-4467-A121-7BDF2AD6B8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086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8AA5F-C187-4C24-9ED7-6719605A1F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3450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9686A-1F5E-4AA8-B7EA-6E18A34739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803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FD905-1982-4142-819E-D9CE9B1015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716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0D38A-9879-433C-AB54-0E0ED7FB10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93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2166919-5DA6-4C50-A901-39F5F977851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谈谈电脑的散热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382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           </a:t>
            </a:r>
            <a:r>
              <a:rPr lang="zh-CN" altLang="en-US"/>
              <a:t>一位厂长在做精彩演讲时，作为演讲工的那台名牌电脑在众位领导和记者面前“撂了挑子”，厂长这下大丢面子。</a:t>
            </a:r>
          </a:p>
          <a:p>
            <a:pPr>
              <a:buFontTx/>
              <a:buNone/>
            </a:pPr>
            <a:r>
              <a:rPr lang="zh-CN" altLang="en-US"/>
              <a:t>           原来这台电脑的散热性不好，加上南方天气又热又潮，所以影响了稳定性，造成了死机。</a:t>
            </a:r>
          </a:p>
          <a:p>
            <a:pPr>
              <a:buFontTx/>
              <a:buNone/>
            </a:pPr>
            <a:r>
              <a:rPr lang="zh-CN" altLang="en-US"/>
              <a:t>           </a:t>
            </a:r>
            <a:r>
              <a:rPr lang="en-US" altLang="zh-CN"/>
              <a:t>…...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Program Files\Visio\Drawings\Drawing1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63" y="762000"/>
            <a:ext cx="5089525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Times New Roman</vt:lpstr>
      <vt:lpstr>宋体</vt:lpstr>
      <vt:lpstr>Office 主题​​</vt:lpstr>
      <vt:lpstr>谈谈电脑的散热</vt:lpstr>
      <vt:lpstr>PowerPoint 演示文稿</vt:lpstr>
    </vt:vector>
  </TitlesOfParts>
  <Company>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谈谈电脑的散热</dc:title>
  <dc:creator>Zhang</dc:creator>
  <cp:lastModifiedBy>雨林木风</cp:lastModifiedBy>
  <cp:revision>1</cp:revision>
  <dcterms:created xsi:type="dcterms:W3CDTF">2001-12-19T02:46:00Z</dcterms:created>
  <dcterms:modified xsi:type="dcterms:W3CDTF">2013-03-18T13:48:34Z</dcterms:modified>
</cp:coreProperties>
</file>