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34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F1A01C-8DF2-43DD-8AC9-080AED549EF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1077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78AB33-0365-424C-91F7-5ADF2619AB1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3405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BD2407-17CF-4D2B-9B33-7AC416BFD9F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8262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AD4BA90-8026-40DC-9DBC-A5E5CFC6F03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2624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3AF08C-4C66-420D-ABEA-235213519F2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78120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748416-A1A3-49D4-B755-4108804A2D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3315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18EBD4-1B4C-4C4C-BDF9-213246BF7F2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9103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BA1E16-DD99-48D7-8424-2166221AE84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9429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693457-4A18-4E32-9CB1-2B93899D3CB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13789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AA44E3-7262-4252-A97F-21B44A3E7D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2574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E0EE52-FB50-444F-A776-A1A1766AD58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318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0BB55A-7444-48CD-86A9-5B94C0FC010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2064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23BF24F-1039-49BC-8B84-AD14C8ECDBC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>
            <p:ph/>
          </p:nvPr>
        </p:nvGraphicFramePr>
        <p:xfrm>
          <a:off x="685800" y="762000"/>
          <a:ext cx="7772400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图片" r:id="rId3" imgW="2743200" imgH="1828800" progId="Word.Picture.8">
                  <p:embed/>
                </p:oleObj>
              </mc:Choice>
              <mc:Fallback>
                <p:oleObj name="图片" r:id="rId3" imgW="2743200" imgH="1828800" progId="Word.Picture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762000"/>
                        <a:ext cx="7772400" cy="518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主题​​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Times New Roman</vt:lpstr>
      <vt:lpstr>宋体</vt:lpstr>
      <vt:lpstr>Office 主题​​</vt:lpstr>
      <vt:lpstr>Microsoft Word 图片</vt:lpstr>
      <vt:lpstr>PowerPoint 演示文稿</vt:lpstr>
    </vt:vector>
  </TitlesOfParts>
  <Company>BH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没有幻灯片标题</dc:title>
  <dc:creator>Zhang</dc:creator>
  <cp:lastModifiedBy>雨林木风</cp:lastModifiedBy>
  <cp:revision>1</cp:revision>
  <dcterms:created xsi:type="dcterms:W3CDTF">2001-12-19T02:20:45Z</dcterms:created>
  <dcterms:modified xsi:type="dcterms:W3CDTF">2013-03-18T13:47:14Z</dcterms:modified>
</cp:coreProperties>
</file>